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4" r:id="rId2"/>
    <p:sldId id="385" r:id="rId3"/>
    <p:sldId id="302" r:id="rId4"/>
    <p:sldId id="258" r:id="rId5"/>
    <p:sldId id="303" r:id="rId6"/>
    <p:sldId id="290" r:id="rId7"/>
    <p:sldId id="374" r:id="rId8"/>
    <p:sldId id="336" r:id="rId9"/>
    <p:sldId id="337" r:id="rId10"/>
    <p:sldId id="294" r:id="rId11"/>
    <p:sldId id="338" r:id="rId12"/>
    <p:sldId id="339" r:id="rId13"/>
    <p:sldId id="340" r:id="rId14"/>
    <p:sldId id="341" r:id="rId15"/>
    <p:sldId id="344" r:id="rId16"/>
    <p:sldId id="342" r:id="rId17"/>
    <p:sldId id="345" r:id="rId18"/>
    <p:sldId id="295" r:id="rId19"/>
    <p:sldId id="346" r:id="rId20"/>
    <p:sldId id="347" r:id="rId21"/>
    <p:sldId id="307" r:id="rId22"/>
    <p:sldId id="348" r:id="rId23"/>
    <p:sldId id="296" r:id="rId24"/>
    <p:sldId id="305" r:id="rId25"/>
    <p:sldId id="297" r:id="rId26"/>
    <p:sldId id="349" r:id="rId27"/>
    <p:sldId id="350" r:id="rId28"/>
    <p:sldId id="351" r:id="rId29"/>
    <p:sldId id="352" r:id="rId30"/>
    <p:sldId id="354" r:id="rId31"/>
    <p:sldId id="355" r:id="rId32"/>
    <p:sldId id="356" r:id="rId33"/>
    <p:sldId id="357" r:id="rId34"/>
    <p:sldId id="358" r:id="rId35"/>
    <p:sldId id="359" r:id="rId36"/>
    <p:sldId id="360" r:id="rId37"/>
    <p:sldId id="361" r:id="rId38"/>
    <p:sldId id="362" r:id="rId39"/>
    <p:sldId id="311" r:id="rId40"/>
    <p:sldId id="363" r:id="rId41"/>
    <p:sldId id="364" r:id="rId42"/>
    <p:sldId id="312" r:id="rId43"/>
    <p:sldId id="365" r:id="rId44"/>
    <p:sldId id="313" r:id="rId45"/>
    <p:sldId id="322" r:id="rId46"/>
    <p:sldId id="373" r:id="rId47"/>
    <p:sldId id="320" r:id="rId48"/>
    <p:sldId id="368" r:id="rId49"/>
    <p:sldId id="370" r:id="rId50"/>
    <p:sldId id="369" r:id="rId51"/>
    <p:sldId id="323" r:id="rId52"/>
    <p:sldId id="325" r:id="rId53"/>
    <p:sldId id="317" r:id="rId54"/>
    <p:sldId id="326" r:id="rId55"/>
    <p:sldId id="327" r:id="rId56"/>
    <p:sldId id="366" r:id="rId57"/>
    <p:sldId id="330" r:id="rId58"/>
    <p:sldId id="367" r:id="rId59"/>
    <p:sldId id="331" r:id="rId60"/>
    <p:sldId id="328" r:id="rId61"/>
    <p:sldId id="333" r:id="rId62"/>
    <p:sldId id="334" r:id="rId63"/>
    <p:sldId id="273" r:id="rId64"/>
    <p:sldId id="335" r:id="rId65"/>
    <p:sldId id="375" r:id="rId66"/>
    <p:sldId id="383" r:id="rId67"/>
    <p:sldId id="377" r:id="rId68"/>
    <p:sldId id="378"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88" y="-7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439F78-BF9A-41BA-80AA-44D63F0931EC}"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5D292-88DE-4F63-91C5-27041F157E5D}" type="slidenum">
              <a:rPr lang="en-US" smtClean="0"/>
              <a:t>‹#›</a:t>
            </a:fld>
            <a:endParaRPr lang="en-US"/>
          </a:p>
        </p:txBody>
      </p:sp>
    </p:spTree>
    <p:extLst>
      <p:ext uri="{BB962C8B-B14F-4D97-AF65-F5344CB8AC3E}">
        <p14:creationId xmlns:p14="http://schemas.microsoft.com/office/powerpoint/2010/main" val="160394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39F78-BF9A-41BA-80AA-44D63F0931EC}"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5D292-88DE-4F63-91C5-27041F157E5D}" type="slidenum">
              <a:rPr lang="en-US" smtClean="0"/>
              <a:t>‹#›</a:t>
            </a:fld>
            <a:endParaRPr lang="en-US"/>
          </a:p>
        </p:txBody>
      </p:sp>
    </p:spTree>
    <p:extLst>
      <p:ext uri="{BB962C8B-B14F-4D97-AF65-F5344CB8AC3E}">
        <p14:creationId xmlns:p14="http://schemas.microsoft.com/office/powerpoint/2010/main" val="348872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39F78-BF9A-41BA-80AA-44D63F0931EC}"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5D292-88DE-4F63-91C5-27041F157E5D}" type="slidenum">
              <a:rPr lang="en-US" smtClean="0"/>
              <a:t>‹#›</a:t>
            </a:fld>
            <a:endParaRPr lang="en-US"/>
          </a:p>
        </p:txBody>
      </p:sp>
    </p:spTree>
    <p:extLst>
      <p:ext uri="{BB962C8B-B14F-4D97-AF65-F5344CB8AC3E}">
        <p14:creationId xmlns:p14="http://schemas.microsoft.com/office/powerpoint/2010/main" val="219701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39F78-BF9A-41BA-80AA-44D63F0931EC}"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5D292-88DE-4F63-91C5-27041F157E5D}" type="slidenum">
              <a:rPr lang="en-US" smtClean="0"/>
              <a:t>‹#›</a:t>
            </a:fld>
            <a:endParaRPr lang="en-US"/>
          </a:p>
        </p:txBody>
      </p:sp>
    </p:spTree>
    <p:extLst>
      <p:ext uri="{BB962C8B-B14F-4D97-AF65-F5344CB8AC3E}">
        <p14:creationId xmlns:p14="http://schemas.microsoft.com/office/powerpoint/2010/main" val="234514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39F78-BF9A-41BA-80AA-44D63F0931EC}" type="datetimeFigureOut">
              <a:rPr lang="en-US" smtClean="0"/>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5D292-88DE-4F63-91C5-27041F157E5D}" type="slidenum">
              <a:rPr lang="en-US" smtClean="0"/>
              <a:t>‹#›</a:t>
            </a:fld>
            <a:endParaRPr lang="en-US"/>
          </a:p>
        </p:txBody>
      </p:sp>
    </p:spTree>
    <p:extLst>
      <p:ext uri="{BB962C8B-B14F-4D97-AF65-F5344CB8AC3E}">
        <p14:creationId xmlns:p14="http://schemas.microsoft.com/office/powerpoint/2010/main" val="3882485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439F78-BF9A-41BA-80AA-44D63F0931EC}"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5D292-88DE-4F63-91C5-27041F157E5D}" type="slidenum">
              <a:rPr lang="en-US" smtClean="0"/>
              <a:t>‹#›</a:t>
            </a:fld>
            <a:endParaRPr lang="en-US"/>
          </a:p>
        </p:txBody>
      </p:sp>
    </p:spTree>
    <p:extLst>
      <p:ext uri="{BB962C8B-B14F-4D97-AF65-F5344CB8AC3E}">
        <p14:creationId xmlns:p14="http://schemas.microsoft.com/office/powerpoint/2010/main" val="417404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439F78-BF9A-41BA-80AA-44D63F0931EC}" type="datetimeFigureOut">
              <a:rPr lang="en-US" smtClean="0"/>
              <a:t>11/11/2018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65D292-88DE-4F63-91C5-27041F157E5D}" type="slidenum">
              <a:rPr lang="en-US" smtClean="0"/>
              <a:t>‹#›</a:t>
            </a:fld>
            <a:endParaRPr lang="en-US"/>
          </a:p>
        </p:txBody>
      </p:sp>
    </p:spTree>
    <p:extLst>
      <p:ext uri="{BB962C8B-B14F-4D97-AF65-F5344CB8AC3E}">
        <p14:creationId xmlns:p14="http://schemas.microsoft.com/office/powerpoint/2010/main" val="112705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439F78-BF9A-41BA-80AA-44D63F0931EC}" type="datetimeFigureOut">
              <a:rPr lang="en-US" smtClean="0"/>
              <a:t>11/11/2018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65D292-88DE-4F63-91C5-27041F157E5D}" type="slidenum">
              <a:rPr lang="en-US" smtClean="0"/>
              <a:t>‹#›</a:t>
            </a:fld>
            <a:endParaRPr lang="en-US"/>
          </a:p>
        </p:txBody>
      </p:sp>
    </p:spTree>
    <p:extLst>
      <p:ext uri="{BB962C8B-B14F-4D97-AF65-F5344CB8AC3E}">
        <p14:creationId xmlns:p14="http://schemas.microsoft.com/office/powerpoint/2010/main" val="129890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39F78-BF9A-41BA-80AA-44D63F0931EC}" type="datetimeFigureOut">
              <a:rPr lang="en-US" smtClean="0"/>
              <a:t>11/11/2018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65D292-88DE-4F63-91C5-27041F157E5D}" type="slidenum">
              <a:rPr lang="en-US" smtClean="0"/>
              <a:t>‹#›</a:t>
            </a:fld>
            <a:endParaRPr lang="en-US"/>
          </a:p>
        </p:txBody>
      </p:sp>
    </p:spTree>
    <p:extLst>
      <p:ext uri="{BB962C8B-B14F-4D97-AF65-F5344CB8AC3E}">
        <p14:creationId xmlns:p14="http://schemas.microsoft.com/office/powerpoint/2010/main" val="22404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39F78-BF9A-41BA-80AA-44D63F0931EC}"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5D292-88DE-4F63-91C5-27041F157E5D}" type="slidenum">
              <a:rPr lang="en-US" smtClean="0"/>
              <a:t>‹#›</a:t>
            </a:fld>
            <a:endParaRPr lang="en-US"/>
          </a:p>
        </p:txBody>
      </p:sp>
    </p:spTree>
    <p:extLst>
      <p:ext uri="{BB962C8B-B14F-4D97-AF65-F5344CB8AC3E}">
        <p14:creationId xmlns:p14="http://schemas.microsoft.com/office/powerpoint/2010/main" val="4023347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39F78-BF9A-41BA-80AA-44D63F0931EC}" type="datetimeFigureOut">
              <a:rPr lang="en-US" smtClean="0"/>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5D292-88DE-4F63-91C5-27041F157E5D}" type="slidenum">
              <a:rPr lang="en-US" smtClean="0"/>
              <a:t>‹#›</a:t>
            </a:fld>
            <a:endParaRPr lang="en-US"/>
          </a:p>
        </p:txBody>
      </p:sp>
    </p:spTree>
    <p:extLst>
      <p:ext uri="{BB962C8B-B14F-4D97-AF65-F5344CB8AC3E}">
        <p14:creationId xmlns:p14="http://schemas.microsoft.com/office/powerpoint/2010/main" val="260461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0439F78-BF9A-41BA-80AA-44D63F0931EC}" type="datetimeFigureOut">
              <a:rPr lang="en-US" smtClean="0"/>
              <a:t>11/11/2018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E65D292-88DE-4F63-91C5-27041F157E5D}" type="slidenum">
              <a:rPr lang="en-US" smtClean="0"/>
              <a:t>‹#›</a:t>
            </a:fld>
            <a:endParaRPr lang="en-US"/>
          </a:p>
        </p:txBody>
      </p:sp>
    </p:spTree>
    <p:extLst>
      <p:ext uri="{BB962C8B-B14F-4D97-AF65-F5344CB8AC3E}">
        <p14:creationId xmlns:p14="http://schemas.microsoft.com/office/powerpoint/2010/main" val="102569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amp;url=https://ournews24.com/%E0%A6%95%E0%A7%87%E0%A6%A8%E0%A7%8D%E0%A6%A6%E0%A7%81%E0%A7%9F%E0%A6%BE%E0%A7%9F-%E0%A6%9A%E0%A6%BE%E0%A6%B0-%E0%A6%A8%E0%A7%87%E0%A6%A4%E0%A7%8D%E0%A6%B0%E0%A6%95%E0%A7%8B%E0%A6%A3%E0%A6%BE%E0%A6%B0/&amp;psig=AOvVaw0Hs-2Gbv1lglUp1hyxXktF&amp;ust=1541960596569488"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amp;url=https://ournews24.com/%E0%A6%95%E0%A7%87%E0%A6%A8%E0%A7%8D%E0%A6%A6%E0%A7%81%E0%A7%9F%E0%A6%BE%E0%A7%9F-%E0%A6%9A%E0%A6%BE%E0%A6%B0-%E0%A6%A8%E0%A7%87%E0%A6%A4%E0%A7%8D%E0%A6%B0%E0%A6%95%E0%A7%8B%E0%A6%A3%E0%A6%BE%E0%A6%B0/&amp;psig=AOvVaw0Hs-2Gbv1lglUp1hyxXktF&amp;ust=1541960596569488"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amp;url=https://ournews24.com/%E0%A6%95%E0%A7%87%E0%A6%A8%E0%A7%8D%E0%A6%A6%E0%A7%81%E0%A7%9F%E0%A6%BE%E0%A7%9F-%E0%A6%9A%E0%A6%BE%E0%A6%B0-%E0%A6%A8%E0%A7%87%E0%A6%A4%E0%A7%8D%E0%A6%B0%E0%A6%95%E0%A7%8B%E0%A6%A3%E0%A6%BE%E0%A6%B0/&amp;psig=AOvVaw0Hs-2Gbv1lglUp1hyxXktF&amp;ust=1541960596569488"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hyperlink" Target="http://deswal.ru/php_finance/1152-864/00000023.php"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hyperlink" Target="http://deswal.ru/php_finance/1152-864/00000023.php"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rct=j&amp;q=&amp;esrc=s&amp;source=images&amp;cd=&amp;cad=rja&amp;uact=8&amp;ved=&amp;url=https://ournews24.com/%E0%A6%95%E0%A7%87%E0%A6%A8%E0%A7%8D%E0%A6%A6%E0%A7%81%E0%A7%9F%E0%A6%BE%E0%A7%9F-%E0%A6%9A%E0%A6%BE%E0%A6%B0-%E0%A6%A8%E0%A7%87%E0%A6%A4%E0%A7%8D%E0%A6%B0%E0%A6%95%E0%A7%8B%E0%A6%A3%E0%A6%BE%E0%A6%B0/&amp;psig=AOvVaw0Hs-2Gbv1lglUp1hyxXktF&amp;ust=1541960596569488"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amp;url=https://ournews24.com/%E0%A6%95%E0%A7%87%E0%A6%A8%E0%A7%8D%E0%A6%A6%E0%A7%81%E0%A7%9F%E0%A6%BE%E0%A7%9F-%E0%A6%9A%E0%A6%BE%E0%A6%B0-%E0%A6%A8%E0%A7%87%E0%A6%A4%E0%A7%8D%E0%A6%B0%E0%A6%95%E0%A7%8B%E0%A6%A3%E0%A6%BE%E0%A6%B0/&amp;psig=AOvVaw0Hs-2Gbv1lglUp1hyxXktF&amp;ust=1541960596569488"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amp;url=https://ournews24.com/%E0%A6%95%E0%A7%87%E0%A6%A8%E0%A7%8D%E0%A6%A6%E0%A7%81%E0%A7%9F%E0%A6%BE%E0%A7%9F-%E0%A6%9A%E0%A6%BE%E0%A6%B0-%E0%A6%A8%E0%A7%87%E0%A6%A4%E0%A7%8D%E0%A6%B0%E0%A6%95%E0%A7%8B%E0%A6%A3%E0%A6%BE%E0%A6%B0/&amp;psig=AOvVaw0Hs-2Gbv1lglUp1hyxXktF&amp;ust=1541960596569488"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amp;url=https://ournews24.com/%E0%A6%95%E0%A7%87%E0%A6%A8%E0%A7%8D%E0%A6%A6%E0%A7%81%E0%A7%9F%E0%A6%BE%E0%A7%9F-%E0%A6%9A%E0%A6%BE%E0%A6%B0-%E0%A6%A8%E0%A7%87%E0%A6%A4%E0%A7%8D%E0%A6%B0%E0%A6%95%E0%A7%8B%E0%A6%A3%E0%A6%BE%E0%A6%B0/&amp;psig=AOvVaw0Hs-2Gbv1lglUp1hyxXktF&amp;ust=1541960596569488"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deswal.ru/php_finance/1152-864/00000023.php"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4.xml.rels><?xml version="1.0" encoding="UTF-8" standalone="yes"?>
<Relationships xmlns="http://schemas.openxmlformats.org/package/2006/relationships"><Relationship Id="rId3" Type="http://schemas.openxmlformats.org/officeDocument/2006/relationships/hyperlink" Target="http://deswal.ru/php_finance/1152-864/00000023.php"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rct=j&amp;q=&amp;esrc=s&amp;source=images&amp;cd=&amp;cad=rja&amp;uact=8&amp;ved=&amp;url=https://ournews24.com/%E0%A6%95%E0%A7%87%E0%A6%A8%E0%A7%8D%E0%A6%A6%E0%A7%81%E0%A7%9F%E0%A6%BE%E0%A7%9F-%E0%A6%9A%E0%A6%BE%E0%A6%B0-%E0%A6%A8%E0%A7%87%E0%A6%A4%E0%A7%8D%E0%A6%B0%E0%A6%95%E0%A7%8B%E0%A6%A3%E0%A6%BE%E0%A6%B0/&amp;psig=AOvVaw0Hs-2Gbv1lglUp1hyxXktF&amp;ust=1541960596569488"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rct=j&amp;q=&amp;esrc=s&amp;source=images&amp;cd=&amp;cad=rja&amp;uact=8&amp;ved=&amp;url=https://ournews24.com/%E0%A6%95%E0%A7%87%E0%A6%A8%E0%A7%8D%E0%A6%A6%E0%A7%81%E0%A7%9F%E0%A6%BE%E0%A7%9F-%E0%A6%9A%E0%A6%BE%E0%A6%B0-%E0%A6%A8%E0%A7%87%E0%A6%A4%E0%A7%8D%E0%A6%B0%E0%A6%95%E0%A7%8B%E0%A6%A3%E0%A6%BE%E0%A6%B0/&amp;psig=AOvVaw0Hs-2Gbv1lglUp1hyxXktF&amp;ust=1541960596569488"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rct=j&amp;q=&amp;esrc=s&amp;source=images&amp;cd=&amp;cad=rja&amp;uact=8&amp;ved=&amp;url=https://ournews24.com/%E0%A6%95%E0%A7%87%E0%A6%A8%E0%A7%8D%E0%A6%A6%E0%A7%81%E0%A7%9F%E0%A6%BE%E0%A7%9F-%E0%A6%9A%E0%A6%BE%E0%A6%B0-%E0%A6%A8%E0%A7%87%E0%A6%A4%E0%A7%8D%E0%A6%B0%E0%A6%95%E0%A7%8B%E0%A6%A3%E0%A6%BE%E0%A6%B0/&amp;psig=AOvVaw0Hs-2Gbv1lglUp1hyxXktF&amp;ust=1541960596569488"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rct=j&amp;q=&amp;esrc=s&amp;source=images&amp;cd=&amp;cad=rja&amp;uact=8&amp;ved=&amp;url=https://ournews24.com/%E0%A6%95%E0%A7%87%E0%A6%A8%E0%A7%8D%E0%A6%A6%E0%A7%81%E0%A7%9F%E0%A6%BE%E0%A7%9F-%E0%A6%9A%E0%A6%BE%E0%A6%B0-%E0%A6%A8%E0%A7%87%E0%A6%A4%E0%A7%8D%E0%A6%B0%E0%A6%95%E0%A7%8B%E0%A6%A3%E0%A6%BE%E0%A6%B0/&amp;psig=AOvVaw0Hs-2Gbv1lglUp1hyxXktF&amp;ust=1541960596569488"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amp;url=https://ournews24.com/%E0%A6%95%E0%A7%87%E0%A6%A8%E0%A7%8D%E0%A6%A6%E0%A7%81%E0%A7%9F%E0%A6%BE%E0%A7%9F-%E0%A6%9A%E0%A6%BE%E0%A6%B0-%E0%A6%A8%E0%A7%87%E0%A6%A4%E0%A7%8D%E0%A6%B0%E0%A6%95%E0%A7%8B%E0%A6%A3%E0%A6%BE%E0%A6%B0/&amp;psig=AOvVaw0Hs-2Gbv1lglUp1hyxXktF&amp;ust=1541960596569488"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amp;url=https://ournews24.com/%E0%A6%95%E0%A7%87%E0%A6%A8%E0%A7%8D%E0%A6%A6%E0%A7%81%E0%A7%9F%E0%A6%BE%E0%A7%9F-%E0%A6%9A%E0%A6%BE%E0%A6%B0-%E0%A6%A8%E0%A7%87%E0%A6%A4%E0%A7%8D%E0%A6%B0%E0%A6%95%E0%A7%8B%E0%A6%A3%E0%A6%BE%E0%A6%B0/&amp;psig=AOvVaw0Hs-2Gbv1lglUp1hyxXktF&amp;ust=1541960596569488"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amp;url=https://ournews24.com/%E0%A6%95%E0%A7%87%E0%A6%A8%E0%A7%8D%E0%A6%A6%E0%A7%81%E0%A7%9F%E0%A6%BE%E0%A7%9F-%E0%A6%9A%E0%A6%BE%E0%A6%B0-%E0%A6%A8%E0%A7%87%E0%A6%A4%E0%A7%8D%E0%A6%B0%E0%A6%95%E0%A7%8B%E0%A6%A3%E0%A6%BE%E0%A6%B0/&amp;psig=AOvVaw0Hs-2Gbv1lglUp1hyxXktF&amp;ust=1541960596569488"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3400" y="482600"/>
            <a:ext cx="1870076"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6"/>
          <p:cNvSpPr txBox="1">
            <a:spLocks noChangeArrowheads="1"/>
          </p:cNvSpPr>
          <p:nvPr/>
        </p:nvSpPr>
        <p:spPr bwMode="auto">
          <a:xfrm>
            <a:off x="76200" y="742950"/>
            <a:ext cx="10214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charset="0"/>
                <a:ea typeface="ヒラギノ角ゴ ProN W3" charset="-128"/>
                <a:cs typeface="ヒラギノ角ゴ ProN W3" charset="-128"/>
                <a:sym typeface="Arial" charset="0"/>
              </a:defRPr>
            </a:lvl1pPr>
            <a:lvl2pPr marL="742950" indent="-285750">
              <a:defRPr>
                <a:solidFill>
                  <a:srgbClr val="000000"/>
                </a:solidFill>
                <a:latin typeface="Arial" charset="0"/>
                <a:ea typeface="ヒラギノ角ゴ ProN W3" charset="-128"/>
                <a:cs typeface="ヒラギノ角ゴ ProN W3" charset="-128"/>
                <a:sym typeface="Arial" charset="0"/>
              </a:defRPr>
            </a:lvl2pPr>
            <a:lvl3pPr marL="1143000" indent="-228600">
              <a:defRPr>
                <a:solidFill>
                  <a:srgbClr val="000000"/>
                </a:solidFill>
                <a:latin typeface="Arial" charset="0"/>
                <a:ea typeface="ヒラギノ角ゴ ProN W3" charset="-128"/>
                <a:cs typeface="ヒラギノ角ゴ ProN W3" charset="-128"/>
                <a:sym typeface="Arial" charset="0"/>
              </a:defRPr>
            </a:lvl3pPr>
            <a:lvl4pPr marL="1600200" indent="-228600">
              <a:defRPr>
                <a:solidFill>
                  <a:srgbClr val="000000"/>
                </a:solidFill>
                <a:latin typeface="Arial" charset="0"/>
                <a:ea typeface="ヒラギノ角ゴ ProN W3" charset="-128"/>
                <a:cs typeface="ヒラギノ角ゴ ProN W3" charset="-128"/>
                <a:sym typeface="Arial" charset="0"/>
              </a:defRPr>
            </a:lvl4pPr>
            <a:lvl5pPr marL="2057400" indent="-228600">
              <a:defRPr>
                <a:solidFill>
                  <a:srgbClr val="000000"/>
                </a:solidFill>
                <a:latin typeface="Arial" charset="0"/>
                <a:ea typeface="ヒラギノ角ゴ ProN W3" charset="-128"/>
                <a:cs typeface="ヒラギノ角ゴ ProN W3" charset="-128"/>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128"/>
                <a:cs typeface="ヒラギノ角ゴ ProN W3" charset="-128"/>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128"/>
                <a:cs typeface="ヒラギノ角ゴ ProN W3" charset="-128"/>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128"/>
                <a:cs typeface="ヒラギノ角ゴ ProN W3" charset="-128"/>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128"/>
                <a:cs typeface="ヒラギノ角ゴ ProN W3" charset="-128"/>
                <a:sym typeface="Arial" charset="0"/>
              </a:defRPr>
            </a:lvl9pPr>
          </a:lstStyle>
          <a:p>
            <a:r>
              <a:rPr lang="en-US" altLang="x-none" sz="2000" b="1" dirty="0">
                <a:solidFill>
                  <a:schemeClr val="bg1"/>
                </a:solidFill>
                <a:latin typeface="Aleo Light" charset="0"/>
                <a:ea typeface="Aleo Light" charset="0"/>
                <a:cs typeface="Aleo Light" charset="0"/>
              </a:rPr>
              <a:t> </a:t>
            </a:r>
            <a:r>
              <a:rPr lang="en-US" altLang="x-none" sz="6000" b="1" dirty="0">
                <a:solidFill>
                  <a:schemeClr val="bg1"/>
                </a:solidFill>
                <a:latin typeface="Aleo Light" charset="0"/>
                <a:ea typeface="Aleo Light" charset="0"/>
                <a:cs typeface="Aleo Light" charset="0"/>
              </a:rPr>
              <a:t>55</a:t>
            </a:r>
          </a:p>
        </p:txBody>
      </p:sp>
      <p:sp>
        <p:nvSpPr>
          <p:cNvPr id="5" name="Rectangle 7">
            <a:extLst>
              <a:ext uri="{FF2B5EF4-FFF2-40B4-BE49-F238E27FC236}">
                <a16:creationId xmlns:a16="http://schemas.microsoft.com/office/drawing/2014/main" xmlns="" id="{48A8AA8E-7F9D-4716-842D-80097C77150D}"/>
              </a:ext>
            </a:extLst>
          </p:cNvPr>
          <p:cNvSpPr>
            <a:spLocks noChangeArrowheads="1"/>
          </p:cNvSpPr>
          <p:nvPr/>
        </p:nvSpPr>
        <p:spPr bwMode="auto">
          <a:xfrm>
            <a:off x="1371600" y="268159"/>
            <a:ext cx="7239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Arial" charset="0"/>
                <a:ea typeface="ヒラギノ角ゴ ProN W3" charset="-128"/>
                <a:cs typeface="ヒラギノ角ゴ ProN W3" charset="-128"/>
                <a:sym typeface="Arial" charset="0"/>
              </a:defRPr>
            </a:lvl1pPr>
            <a:lvl2pPr marL="742950" indent="-285750">
              <a:defRPr>
                <a:solidFill>
                  <a:srgbClr val="000000"/>
                </a:solidFill>
                <a:latin typeface="Arial" charset="0"/>
                <a:ea typeface="ヒラギノ角ゴ ProN W3" charset="-128"/>
                <a:cs typeface="ヒラギノ角ゴ ProN W3" charset="-128"/>
                <a:sym typeface="Arial" charset="0"/>
              </a:defRPr>
            </a:lvl2pPr>
            <a:lvl3pPr marL="1143000" indent="-228600">
              <a:defRPr>
                <a:solidFill>
                  <a:srgbClr val="000000"/>
                </a:solidFill>
                <a:latin typeface="Arial" charset="0"/>
                <a:ea typeface="ヒラギノ角ゴ ProN W3" charset="-128"/>
                <a:cs typeface="ヒラギノ角ゴ ProN W3" charset="-128"/>
                <a:sym typeface="Arial" charset="0"/>
              </a:defRPr>
            </a:lvl3pPr>
            <a:lvl4pPr marL="1600200" indent="-228600">
              <a:defRPr>
                <a:solidFill>
                  <a:srgbClr val="000000"/>
                </a:solidFill>
                <a:latin typeface="Arial" charset="0"/>
                <a:ea typeface="ヒラギノ角ゴ ProN W3" charset="-128"/>
                <a:cs typeface="ヒラギノ角ゴ ProN W3" charset="-128"/>
                <a:sym typeface="Arial" charset="0"/>
              </a:defRPr>
            </a:lvl4pPr>
            <a:lvl5pPr marL="2057400" indent="-228600">
              <a:defRPr>
                <a:solidFill>
                  <a:srgbClr val="000000"/>
                </a:solidFill>
                <a:latin typeface="Arial" charset="0"/>
                <a:ea typeface="ヒラギノ角ゴ ProN W3" charset="-128"/>
                <a:cs typeface="ヒラギノ角ゴ ProN W3" charset="-128"/>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128"/>
                <a:cs typeface="ヒラギノ角ゴ ProN W3" charset="-128"/>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128"/>
                <a:cs typeface="ヒラギノ角ゴ ProN W3" charset="-128"/>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128"/>
                <a:cs typeface="ヒラギノ角ゴ ProN W3" charset="-128"/>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128"/>
                <a:cs typeface="ヒラギノ角ゴ ProN W3" charset="-128"/>
                <a:sym typeface="Arial" charset="0"/>
              </a:defRPr>
            </a:lvl9pPr>
          </a:lstStyle>
          <a:p>
            <a:pPr>
              <a:lnSpc>
                <a:spcPts val="3000"/>
              </a:lnSpc>
            </a:pPr>
            <a:r>
              <a:rPr lang="en-US" sz="2800" b="1" dirty="0">
                <a:solidFill>
                  <a:srgbClr val="5C8F6A"/>
                </a:solidFill>
                <a:latin typeface="Aleo Light" charset="0"/>
              </a:rPr>
              <a:t>What benefits in this life either accompany or flow from justification, sonship, </a:t>
            </a:r>
            <a:r>
              <a:rPr lang="en-US" sz="2800" b="1" dirty="0" smtClean="0">
                <a:solidFill>
                  <a:srgbClr val="5C8F6A"/>
                </a:solidFill>
                <a:latin typeface="Aleo Light" charset="0"/>
              </a:rPr>
              <a:t>and sanctification</a:t>
            </a:r>
            <a:r>
              <a:rPr lang="en-US" altLang="x-none" sz="2800" b="1" dirty="0">
                <a:solidFill>
                  <a:srgbClr val="5C8F6A"/>
                </a:solidFill>
                <a:latin typeface="Aleo Light" charset="0"/>
              </a:rPr>
              <a:t>?</a:t>
            </a:r>
          </a:p>
          <a:p>
            <a:endParaRPr lang="en-US" dirty="0"/>
          </a:p>
          <a:p>
            <a:r>
              <a:rPr lang="en-US" dirty="0"/>
              <a:t>In Him we have redemption through His blood</a:t>
            </a:r>
            <a:r>
              <a:rPr lang="en-US" u="sng" dirty="0"/>
              <a:t>, the forgiveness of our trespasses</a:t>
            </a:r>
            <a:r>
              <a:rPr lang="en-US" dirty="0"/>
              <a:t>, according to the riches of His grace </a:t>
            </a:r>
            <a:r>
              <a:rPr lang="en-US" sz="1600" dirty="0"/>
              <a:t>(NASB; Eph. 1:7). </a:t>
            </a:r>
          </a:p>
          <a:p>
            <a:endParaRPr lang="en-US" dirty="0"/>
          </a:p>
          <a:p>
            <a:r>
              <a:rPr lang="en-US" dirty="0"/>
              <a:t>Therefore, having been justified by faith, </a:t>
            </a:r>
            <a:r>
              <a:rPr lang="en-US" u="sng" dirty="0"/>
              <a:t>we have peace with God</a:t>
            </a:r>
            <a:r>
              <a:rPr lang="en-US" dirty="0"/>
              <a:t> through our Lord Jesus Christ </a:t>
            </a:r>
            <a:r>
              <a:rPr lang="en-US" sz="1600" dirty="0"/>
              <a:t>(NASB; Rom. 5:1).</a:t>
            </a:r>
          </a:p>
          <a:p>
            <a:endParaRPr lang="en-US" dirty="0"/>
          </a:p>
          <a:p>
            <a:r>
              <a:rPr lang="en-US" dirty="0"/>
              <a:t>And though you have not seen Him, you love Him, and though you do not see Him now, but believe in Him, you greatly rejoice with joy unspeakable and full of glory </a:t>
            </a:r>
            <a:r>
              <a:rPr lang="en-US" sz="1600" dirty="0"/>
              <a:t>(NASB; I Pet. 1:8).</a:t>
            </a:r>
          </a:p>
          <a:p>
            <a:endParaRPr lang="en-US" dirty="0"/>
          </a:p>
          <a:p>
            <a:r>
              <a:rPr lang="en-US" dirty="0"/>
              <a:t>Rev. 22:21; I Peter 1:5</a:t>
            </a:r>
          </a:p>
          <a:p>
            <a:endParaRPr lang="en-US" sz="1700" dirty="0">
              <a:latin typeface="Myriad Pro" charset="0"/>
            </a:endParaRPr>
          </a:p>
        </p:txBody>
      </p:sp>
    </p:spTree>
    <p:extLst>
      <p:ext uri="{BB962C8B-B14F-4D97-AF65-F5344CB8AC3E}">
        <p14:creationId xmlns:p14="http://schemas.microsoft.com/office/powerpoint/2010/main" val="2950385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09638" cy="516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133350"/>
            <a:ext cx="8606478" cy="1754326"/>
          </a:xfrm>
          <a:prstGeom prst="rect">
            <a:avLst/>
          </a:prstGeom>
          <a:noFill/>
        </p:spPr>
        <p:txBody>
          <a:bodyPr wrap="square" rtlCol="0">
            <a:spAutoFit/>
          </a:bodyPr>
          <a:lstStyle/>
          <a:p>
            <a:r>
              <a:rPr lang="en-US" sz="3600" b="1" dirty="0" smtClean="0">
                <a:solidFill>
                  <a:schemeClr val="bg1">
                    <a:lumMod val="95000"/>
                  </a:schemeClr>
                </a:solidFill>
              </a:rPr>
              <a:t>I.  What justification is:  Romans 5:18</a:t>
            </a:r>
          </a:p>
          <a:p>
            <a:endParaRPr lang="en-US" sz="36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endParaRPr lang="en-US" sz="3200" b="1" dirty="0" smtClean="0">
              <a:solidFill>
                <a:schemeClr val="bg1">
                  <a:lumMod val="95000"/>
                </a:schemeClr>
              </a:solidFill>
            </a:endParaRPr>
          </a:p>
        </p:txBody>
      </p:sp>
    </p:spTree>
    <p:extLst>
      <p:ext uri="{BB962C8B-B14F-4D97-AF65-F5344CB8AC3E}">
        <p14:creationId xmlns:p14="http://schemas.microsoft.com/office/powerpoint/2010/main" val="4203475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09638" cy="516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133350"/>
            <a:ext cx="8606478" cy="1754326"/>
          </a:xfrm>
          <a:prstGeom prst="rect">
            <a:avLst/>
          </a:prstGeom>
          <a:noFill/>
        </p:spPr>
        <p:txBody>
          <a:bodyPr wrap="square" rtlCol="0">
            <a:spAutoFit/>
          </a:bodyPr>
          <a:lstStyle/>
          <a:p>
            <a:r>
              <a:rPr lang="en-US" sz="3600" b="1" dirty="0" smtClean="0">
                <a:solidFill>
                  <a:schemeClr val="bg1">
                    <a:lumMod val="95000"/>
                  </a:schemeClr>
                </a:solidFill>
              </a:rPr>
              <a:t>I.  What justification is:  Romans 5:18</a:t>
            </a:r>
          </a:p>
          <a:p>
            <a:endParaRPr lang="en-US" sz="36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r>
              <a:rPr lang="en-US" sz="3200" b="1" dirty="0" smtClean="0">
                <a:solidFill>
                  <a:schemeClr val="bg1">
                    <a:lumMod val="95000"/>
                  </a:schemeClr>
                </a:solidFill>
              </a:rPr>
              <a:t>A. It is the opposite of condemnation. </a:t>
            </a:r>
          </a:p>
        </p:txBody>
      </p:sp>
    </p:spTree>
    <p:extLst>
      <p:ext uri="{BB962C8B-B14F-4D97-AF65-F5344CB8AC3E}">
        <p14:creationId xmlns:p14="http://schemas.microsoft.com/office/powerpoint/2010/main" val="2936272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09638" cy="516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133350"/>
            <a:ext cx="8606478" cy="2246769"/>
          </a:xfrm>
          <a:prstGeom prst="rect">
            <a:avLst/>
          </a:prstGeom>
          <a:noFill/>
        </p:spPr>
        <p:txBody>
          <a:bodyPr wrap="square" rtlCol="0">
            <a:spAutoFit/>
          </a:bodyPr>
          <a:lstStyle/>
          <a:p>
            <a:r>
              <a:rPr lang="en-US" sz="3600" b="1" dirty="0" smtClean="0">
                <a:solidFill>
                  <a:schemeClr val="bg1">
                    <a:lumMod val="95000"/>
                  </a:schemeClr>
                </a:solidFill>
              </a:rPr>
              <a:t>I.  What justification is:  Romans 5:18</a:t>
            </a:r>
          </a:p>
          <a:p>
            <a:endParaRPr lang="en-US" sz="36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r>
              <a:rPr lang="en-US" sz="3200" b="1" dirty="0" smtClean="0">
                <a:solidFill>
                  <a:schemeClr val="bg1">
                    <a:lumMod val="95000"/>
                  </a:schemeClr>
                </a:solidFill>
              </a:rPr>
              <a:t>A. It is the opposite of condemnation. </a:t>
            </a: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err="1" smtClean="0">
                <a:solidFill>
                  <a:schemeClr val="bg1">
                    <a:lumMod val="95000"/>
                  </a:schemeClr>
                </a:solidFill>
              </a:rPr>
              <a:t>Illus</a:t>
            </a:r>
            <a:r>
              <a:rPr lang="en-US" sz="3200" b="1" dirty="0" smtClean="0">
                <a:solidFill>
                  <a:schemeClr val="bg1">
                    <a:lumMod val="95000"/>
                  </a:schemeClr>
                </a:solidFill>
              </a:rPr>
              <a:t>: Matthew 12:37</a:t>
            </a:r>
            <a:r>
              <a:rPr lang="en-US" sz="3200" b="1" dirty="0" smtClean="0">
                <a:solidFill>
                  <a:schemeClr val="bg1">
                    <a:lumMod val="95000"/>
                  </a:schemeClr>
                </a:solidFill>
              </a:rPr>
              <a:t>) </a:t>
            </a:r>
            <a:endParaRPr lang="en-US" sz="3200" b="1" dirty="0" smtClean="0">
              <a:solidFill>
                <a:schemeClr val="bg1">
                  <a:lumMod val="95000"/>
                </a:schemeClr>
              </a:solidFill>
            </a:endParaRPr>
          </a:p>
        </p:txBody>
      </p:sp>
    </p:spTree>
    <p:extLst>
      <p:ext uri="{BB962C8B-B14F-4D97-AF65-F5344CB8AC3E}">
        <p14:creationId xmlns:p14="http://schemas.microsoft.com/office/powerpoint/2010/main" val="2936272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09638" cy="516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133350"/>
            <a:ext cx="8606478" cy="3724096"/>
          </a:xfrm>
          <a:prstGeom prst="rect">
            <a:avLst/>
          </a:prstGeom>
          <a:noFill/>
        </p:spPr>
        <p:txBody>
          <a:bodyPr wrap="square" rtlCol="0">
            <a:spAutoFit/>
          </a:bodyPr>
          <a:lstStyle/>
          <a:p>
            <a:r>
              <a:rPr lang="en-US" sz="3600" b="1" dirty="0" smtClean="0">
                <a:solidFill>
                  <a:schemeClr val="bg1">
                    <a:lumMod val="95000"/>
                  </a:schemeClr>
                </a:solidFill>
              </a:rPr>
              <a:t>I.  What justification is:  Romans 5:18</a:t>
            </a:r>
          </a:p>
          <a:p>
            <a:endParaRPr lang="en-US" sz="36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r>
              <a:rPr lang="en-US" sz="3200" b="1" dirty="0" smtClean="0">
                <a:solidFill>
                  <a:schemeClr val="bg1">
                    <a:lumMod val="95000"/>
                  </a:schemeClr>
                </a:solidFill>
              </a:rPr>
              <a:t>A. It is the opposite of condemnation. </a:t>
            </a: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err="1" smtClean="0">
                <a:solidFill>
                  <a:schemeClr val="bg1">
                    <a:lumMod val="95000"/>
                  </a:schemeClr>
                </a:solidFill>
              </a:rPr>
              <a:t>Illus</a:t>
            </a:r>
            <a:r>
              <a:rPr lang="en-US" sz="3200" b="1" dirty="0" smtClean="0">
                <a:solidFill>
                  <a:schemeClr val="bg1">
                    <a:lumMod val="95000"/>
                  </a:schemeClr>
                </a:solidFill>
              </a:rPr>
              <a:t>: Matthew 12:37)</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B. It is God’s declaration of </a:t>
            </a:r>
            <a:r>
              <a:rPr lang="en-US" sz="3200" b="1" dirty="0" smtClean="0">
                <a:solidFill>
                  <a:schemeClr val="bg1">
                    <a:lumMod val="95000"/>
                  </a:schemeClr>
                </a:solidFill>
              </a:rPr>
              <a:t>the righteousness</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a:t>
            </a:r>
            <a:endParaRPr lang="en-US" sz="3200" b="1" dirty="0" smtClean="0">
              <a:solidFill>
                <a:schemeClr val="bg1">
                  <a:lumMod val="95000"/>
                </a:schemeClr>
              </a:solidFill>
            </a:endParaRPr>
          </a:p>
        </p:txBody>
      </p:sp>
    </p:spTree>
    <p:extLst>
      <p:ext uri="{BB962C8B-B14F-4D97-AF65-F5344CB8AC3E}">
        <p14:creationId xmlns:p14="http://schemas.microsoft.com/office/powerpoint/2010/main" val="2936272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09638" cy="516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133350"/>
            <a:ext cx="8606478" cy="3724096"/>
          </a:xfrm>
          <a:prstGeom prst="rect">
            <a:avLst/>
          </a:prstGeom>
          <a:noFill/>
        </p:spPr>
        <p:txBody>
          <a:bodyPr wrap="square" rtlCol="0">
            <a:spAutoFit/>
          </a:bodyPr>
          <a:lstStyle/>
          <a:p>
            <a:r>
              <a:rPr lang="en-US" sz="3600" b="1" dirty="0" smtClean="0">
                <a:solidFill>
                  <a:schemeClr val="bg1">
                    <a:lumMod val="95000"/>
                  </a:schemeClr>
                </a:solidFill>
              </a:rPr>
              <a:t>I.  What justification is:  Romans 5:18</a:t>
            </a:r>
          </a:p>
          <a:p>
            <a:endParaRPr lang="en-US" sz="36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r>
              <a:rPr lang="en-US" sz="3200" b="1" dirty="0" smtClean="0">
                <a:solidFill>
                  <a:schemeClr val="bg1">
                    <a:lumMod val="95000"/>
                  </a:schemeClr>
                </a:solidFill>
              </a:rPr>
              <a:t>A. It is the opposite of condemnation. </a:t>
            </a: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err="1" smtClean="0">
                <a:solidFill>
                  <a:schemeClr val="bg1">
                    <a:lumMod val="95000"/>
                  </a:schemeClr>
                </a:solidFill>
              </a:rPr>
              <a:t>Illus</a:t>
            </a:r>
            <a:r>
              <a:rPr lang="en-US" sz="3200" b="1" dirty="0" smtClean="0">
                <a:solidFill>
                  <a:schemeClr val="bg1">
                    <a:lumMod val="95000"/>
                  </a:schemeClr>
                </a:solidFill>
              </a:rPr>
              <a:t>: Matthew 12:37)</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B. It is God’s declaration of the righteousness</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4:5</a:t>
            </a:r>
            <a:endParaRPr lang="en-US" sz="3200" b="1" dirty="0" smtClean="0">
              <a:solidFill>
                <a:schemeClr val="bg1">
                  <a:lumMod val="95000"/>
                </a:schemeClr>
              </a:solidFill>
            </a:endParaRPr>
          </a:p>
        </p:txBody>
      </p:sp>
    </p:spTree>
    <p:extLst>
      <p:ext uri="{BB962C8B-B14F-4D97-AF65-F5344CB8AC3E}">
        <p14:creationId xmlns:p14="http://schemas.microsoft.com/office/powerpoint/2010/main" val="2936272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09638" cy="516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133350"/>
            <a:ext cx="8606478" cy="3724096"/>
          </a:xfrm>
          <a:prstGeom prst="rect">
            <a:avLst/>
          </a:prstGeom>
          <a:noFill/>
        </p:spPr>
        <p:txBody>
          <a:bodyPr wrap="square" rtlCol="0">
            <a:spAutoFit/>
          </a:bodyPr>
          <a:lstStyle/>
          <a:p>
            <a:r>
              <a:rPr lang="en-US" sz="3600" b="1" dirty="0" smtClean="0">
                <a:solidFill>
                  <a:schemeClr val="bg1">
                    <a:lumMod val="95000"/>
                  </a:schemeClr>
                </a:solidFill>
              </a:rPr>
              <a:t>I.  What justification is:  Romans 5:18</a:t>
            </a:r>
          </a:p>
          <a:p>
            <a:endParaRPr lang="en-US" sz="36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r>
              <a:rPr lang="en-US" sz="3200" b="1" dirty="0" smtClean="0">
                <a:solidFill>
                  <a:schemeClr val="bg1">
                    <a:lumMod val="95000"/>
                  </a:schemeClr>
                </a:solidFill>
              </a:rPr>
              <a:t>A. It is the opposite of condemnation. </a:t>
            </a: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err="1" smtClean="0">
                <a:solidFill>
                  <a:schemeClr val="bg1">
                    <a:lumMod val="95000"/>
                  </a:schemeClr>
                </a:solidFill>
              </a:rPr>
              <a:t>Illus</a:t>
            </a:r>
            <a:r>
              <a:rPr lang="en-US" sz="3200" b="1" dirty="0" smtClean="0">
                <a:solidFill>
                  <a:schemeClr val="bg1">
                    <a:lumMod val="95000"/>
                  </a:schemeClr>
                </a:solidFill>
              </a:rPr>
              <a:t>: Matthew 12:37)</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B. It is God’s declaration of the righteousness</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4:5: of </a:t>
            </a:r>
            <a:r>
              <a:rPr lang="en-US" sz="3200" b="1" dirty="0" smtClean="0">
                <a:solidFill>
                  <a:schemeClr val="bg1">
                    <a:lumMod val="95000"/>
                  </a:schemeClr>
                </a:solidFill>
              </a:rPr>
              <a:t>the </a:t>
            </a:r>
            <a:r>
              <a:rPr lang="en-US" sz="3200" b="1" dirty="0" smtClean="0">
                <a:solidFill>
                  <a:schemeClr val="bg1">
                    <a:lumMod val="95000"/>
                  </a:schemeClr>
                </a:solidFill>
              </a:rPr>
              <a:t>ungodly. </a:t>
            </a:r>
            <a:endParaRPr lang="en-US" sz="3200" b="1" dirty="0" smtClean="0">
              <a:solidFill>
                <a:schemeClr val="bg1">
                  <a:lumMod val="95000"/>
                </a:schemeClr>
              </a:solidFill>
            </a:endParaRPr>
          </a:p>
        </p:txBody>
      </p:sp>
    </p:spTree>
    <p:extLst>
      <p:ext uri="{BB962C8B-B14F-4D97-AF65-F5344CB8AC3E}">
        <p14:creationId xmlns:p14="http://schemas.microsoft.com/office/powerpoint/2010/main" val="2579322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09638" cy="516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133350"/>
            <a:ext cx="8606478" cy="4216539"/>
          </a:xfrm>
          <a:prstGeom prst="rect">
            <a:avLst/>
          </a:prstGeom>
          <a:noFill/>
        </p:spPr>
        <p:txBody>
          <a:bodyPr wrap="square" rtlCol="0">
            <a:spAutoFit/>
          </a:bodyPr>
          <a:lstStyle/>
          <a:p>
            <a:r>
              <a:rPr lang="en-US" sz="3600" b="1" dirty="0" smtClean="0">
                <a:solidFill>
                  <a:schemeClr val="bg1">
                    <a:lumMod val="95000"/>
                  </a:schemeClr>
                </a:solidFill>
              </a:rPr>
              <a:t>I.  What justification is:  Romans 5:18</a:t>
            </a:r>
          </a:p>
          <a:p>
            <a:endParaRPr lang="en-US" sz="36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r>
              <a:rPr lang="en-US" sz="3200" b="1" dirty="0" smtClean="0">
                <a:solidFill>
                  <a:schemeClr val="bg1">
                    <a:lumMod val="95000"/>
                  </a:schemeClr>
                </a:solidFill>
              </a:rPr>
              <a:t>A. It is the opposite of condemnation. </a:t>
            </a: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err="1" smtClean="0">
                <a:solidFill>
                  <a:schemeClr val="bg1">
                    <a:lumMod val="95000"/>
                  </a:schemeClr>
                </a:solidFill>
              </a:rPr>
              <a:t>Illus</a:t>
            </a:r>
            <a:r>
              <a:rPr lang="en-US" sz="3200" b="1" dirty="0" smtClean="0">
                <a:solidFill>
                  <a:schemeClr val="bg1">
                    <a:lumMod val="95000"/>
                  </a:schemeClr>
                </a:solidFill>
              </a:rPr>
              <a:t>: Matthew 12:37)</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B. It is God’s declaration of the righteousness</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4:5: of </a:t>
            </a:r>
            <a:r>
              <a:rPr lang="en-US" sz="3200" b="1" dirty="0" smtClean="0">
                <a:solidFill>
                  <a:schemeClr val="bg1">
                    <a:lumMod val="95000"/>
                  </a:schemeClr>
                </a:solidFill>
              </a:rPr>
              <a:t>the </a:t>
            </a:r>
            <a:r>
              <a:rPr lang="en-US" sz="3200" b="1" dirty="0" smtClean="0">
                <a:solidFill>
                  <a:schemeClr val="bg1">
                    <a:lumMod val="95000"/>
                  </a:schemeClr>
                </a:solidFill>
              </a:rPr>
              <a:t>ungodly.</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2. </a:t>
            </a:r>
            <a:r>
              <a:rPr lang="en-US" sz="3200" b="1" dirty="0" smtClean="0">
                <a:solidFill>
                  <a:schemeClr val="bg1">
                    <a:lumMod val="95000"/>
                  </a:schemeClr>
                </a:solidFill>
              </a:rPr>
              <a:t>Rom. 3:26: </a:t>
            </a:r>
            <a:endParaRPr lang="en-US" sz="3200" b="1" dirty="0" smtClean="0">
              <a:solidFill>
                <a:schemeClr val="bg1">
                  <a:lumMod val="95000"/>
                </a:schemeClr>
              </a:solidFill>
            </a:endParaRPr>
          </a:p>
        </p:txBody>
      </p:sp>
    </p:spTree>
    <p:extLst>
      <p:ext uri="{BB962C8B-B14F-4D97-AF65-F5344CB8AC3E}">
        <p14:creationId xmlns:p14="http://schemas.microsoft.com/office/powerpoint/2010/main" val="2936272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09638" cy="5160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133350"/>
            <a:ext cx="8606478" cy="4708981"/>
          </a:xfrm>
          <a:prstGeom prst="rect">
            <a:avLst/>
          </a:prstGeom>
          <a:noFill/>
        </p:spPr>
        <p:txBody>
          <a:bodyPr wrap="square" rtlCol="0">
            <a:spAutoFit/>
          </a:bodyPr>
          <a:lstStyle/>
          <a:p>
            <a:r>
              <a:rPr lang="en-US" sz="3600" b="1" dirty="0" smtClean="0">
                <a:solidFill>
                  <a:schemeClr val="bg1">
                    <a:lumMod val="95000"/>
                  </a:schemeClr>
                </a:solidFill>
              </a:rPr>
              <a:t>I.  What justification is:  Romans 5:18</a:t>
            </a:r>
          </a:p>
          <a:p>
            <a:endParaRPr lang="en-US" sz="36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r>
              <a:rPr lang="en-US" sz="3200" b="1" dirty="0" smtClean="0">
                <a:solidFill>
                  <a:schemeClr val="bg1">
                    <a:lumMod val="95000"/>
                  </a:schemeClr>
                </a:solidFill>
              </a:rPr>
              <a:t>A. It is the opposite of condemnation. </a:t>
            </a: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err="1" smtClean="0">
                <a:solidFill>
                  <a:schemeClr val="bg1">
                    <a:lumMod val="95000"/>
                  </a:schemeClr>
                </a:solidFill>
              </a:rPr>
              <a:t>Illus</a:t>
            </a:r>
            <a:r>
              <a:rPr lang="en-US" sz="3200" b="1" dirty="0" smtClean="0">
                <a:solidFill>
                  <a:schemeClr val="bg1">
                    <a:lumMod val="95000"/>
                  </a:schemeClr>
                </a:solidFill>
              </a:rPr>
              <a:t>: Matthew 12:37)</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B. It is God’s declaration of the righteousness</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4:5: of </a:t>
            </a:r>
            <a:r>
              <a:rPr lang="en-US" sz="3200" b="1" dirty="0" smtClean="0">
                <a:solidFill>
                  <a:schemeClr val="bg1">
                    <a:lumMod val="95000"/>
                  </a:schemeClr>
                </a:solidFill>
              </a:rPr>
              <a:t>the </a:t>
            </a:r>
            <a:r>
              <a:rPr lang="en-US" sz="3200" b="1" dirty="0" smtClean="0">
                <a:solidFill>
                  <a:schemeClr val="bg1">
                    <a:lumMod val="95000"/>
                  </a:schemeClr>
                </a:solidFill>
              </a:rPr>
              <a:t>ungodly.</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2. </a:t>
            </a:r>
            <a:r>
              <a:rPr lang="en-US" sz="3200" b="1" dirty="0" smtClean="0">
                <a:solidFill>
                  <a:schemeClr val="bg1">
                    <a:lumMod val="95000"/>
                  </a:schemeClr>
                </a:solidFill>
              </a:rPr>
              <a:t>Rom. 3:26: which </a:t>
            </a:r>
            <a:r>
              <a:rPr lang="en-US" sz="3200" b="1" dirty="0" smtClean="0">
                <a:solidFill>
                  <a:schemeClr val="bg1">
                    <a:lumMod val="95000"/>
                  </a:schemeClr>
                </a:solidFill>
              </a:rPr>
              <a:t>He can make </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righteously.</a:t>
            </a:r>
            <a:endParaRPr lang="en-US" sz="3200" b="1" dirty="0" smtClean="0">
              <a:solidFill>
                <a:schemeClr val="bg1">
                  <a:lumMod val="95000"/>
                </a:schemeClr>
              </a:solidFill>
            </a:endParaRPr>
          </a:p>
        </p:txBody>
      </p:sp>
    </p:spTree>
    <p:extLst>
      <p:ext uri="{BB962C8B-B14F-4D97-AF65-F5344CB8AC3E}">
        <p14:creationId xmlns:p14="http://schemas.microsoft.com/office/powerpoint/2010/main" val="3609819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1754326"/>
          </a:xfrm>
          <a:prstGeom prst="rect">
            <a:avLst/>
          </a:prstGeom>
          <a:noFill/>
        </p:spPr>
        <p:txBody>
          <a:bodyPr wrap="square" rtlCol="0">
            <a:spAutoFit/>
          </a:bodyPr>
          <a:lstStyle/>
          <a:p>
            <a:r>
              <a:rPr lang="en-US" sz="3600" b="1" dirty="0" smtClean="0">
                <a:solidFill>
                  <a:schemeClr val="bg1">
                    <a:lumMod val="95000"/>
                  </a:schemeClr>
                </a:solidFill>
              </a:rPr>
              <a:t>How is such a righteous justification of the ungodly possible?</a:t>
            </a:r>
            <a:endParaRPr lang="en-US" sz="3600" b="1" dirty="0" smtClean="0">
              <a:solidFill>
                <a:schemeClr val="bg1">
                  <a:lumMod val="95000"/>
                </a:schemeClr>
              </a:solidFill>
            </a:endParaRPr>
          </a:p>
          <a:p>
            <a:endParaRPr lang="en-US" sz="3600" b="1" dirty="0">
              <a:solidFill>
                <a:schemeClr val="bg1">
                  <a:lumMod val="95000"/>
                </a:schemeClr>
              </a:solidFill>
            </a:endParaRPr>
          </a:p>
        </p:txBody>
      </p:sp>
      <p:pic>
        <p:nvPicPr>
          <p:cNvPr id="5"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420586"/>
            <a:ext cx="6120178" cy="344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322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1754326"/>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a:t>
            </a:r>
            <a:r>
              <a:rPr lang="en-US" sz="3600" b="1" dirty="0" smtClean="0">
                <a:solidFill>
                  <a:schemeClr val="bg1">
                    <a:lumMod val="95000"/>
                  </a:schemeClr>
                </a:solidFill>
              </a:rPr>
              <a:t>_______________</a:t>
            </a:r>
            <a:r>
              <a:rPr lang="en-US" sz="3600" b="1" dirty="0" smtClean="0">
                <a:solidFill>
                  <a:schemeClr val="bg1">
                    <a:lumMod val="95000"/>
                  </a:schemeClr>
                </a:solidFill>
              </a:rPr>
              <a:t>.</a:t>
            </a:r>
            <a:endParaRPr lang="en-US" sz="3600" b="1" dirty="0" smtClean="0">
              <a:solidFill>
                <a:schemeClr val="bg1">
                  <a:lumMod val="95000"/>
                </a:schemeClr>
              </a:solidFill>
            </a:endParaRPr>
          </a:p>
          <a:p>
            <a:endParaRPr lang="en-US" sz="3600" b="1" dirty="0">
              <a:solidFill>
                <a:schemeClr val="bg1">
                  <a:lumMod val="95000"/>
                </a:schemeClr>
              </a:solidFill>
            </a:endParaRPr>
          </a:p>
        </p:txBody>
      </p:sp>
      <p:pic>
        <p:nvPicPr>
          <p:cNvPr id="5"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086100"/>
            <a:ext cx="3174907" cy="178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115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 id="{AC79F4C4-5615-4CC9-A9D6-47B655B85B80}"/>
              </a:ext>
            </a:extLst>
          </p:cNvPr>
          <p:cNvGraphicFramePr>
            <a:graphicFrameLocks noChangeAspect="1"/>
          </p:cNvGraphicFramePr>
          <p:nvPr>
            <p:extLst/>
          </p:nvPr>
        </p:nvGraphicFramePr>
        <p:xfrm>
          <a:off x="0" y="0"/>
          <a:ext cx="9220200" cy="5143500"/>
        </p:xfrm>
        <a:graphic>
          <a:graphicData uri="http://schemas.openxmlformats.org/presentationml/2006/ole">
            <mc:AlternateContent xmlns:mc="http://schemas.openxmlformats.org/markup-compatibility/2006">
              <mc:Choice xmlns:v="urn:schemas-microsoft-com:vml" Requires="v">
                <p:oleObj spid="_x0000_s1026" name="Image" r:id="rId3" imgW="9142560" imgH="6856920" progId="Photoshop.Image.13">
                  <p:embed/>
                </p:oleObj>
              </mc:Choice>
              <mc:Fallback>
                <p:oleObj name="Image" r:id="rId3" imgW="9142560" imgH="6856920" progId="Photoshop.Image.13">
                  <p:embed/>
                  <p:pic>
                    <p:nvPicPr>
                      <p:cNvPr id="0" name=""/>
                      <p:cNvPicPr/>
                      <p:nvPr/>
                    </p:nvPicPr>
                    <p:blipFill>
                      <a:blip r:embed="rId4"/>
                      <a:stretch>
                        <a:fillRect/>
                      </a:stretch>
                    </p:blipFill>
                    <p:spPr>
                      <a:xfrm>
                        <a:off x="0" y="0"/>
                        <a:ext cx="9220200" cy="5143500"/>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xmlns="" id="{2B6298B7-9773-4170-96BA-E32D6767173B}"/>
              </a:ext>
            </a:extLst>
          </p:cNvPr>
          <p:cNvSpPr>
            <a:spLocks noChangeArrowheads="1"/>
          </p:cNvSpPr>
          <p:nvPr/>
        </p:nvSpPr>
        <p:spPr bwMode="auto">
          <a:xfrm>
            <a:off x="533400" y="819150"/>
            <a:ext cx="76962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Arial" charset="0"/>
                <a:ea typeface="ヒラギノ角ゴ ProN W3" charset="-128"/>
                <a:cs typeface="ヒラギノ角ゴ ProN W3" charset="-128"/>
                <a:sym typeface="Arial" charset="0"/>
              </a:defRPr>
            </a:lvl1pPr>
            <a:lvl2pPr marL="742950" indent="-285750">
              <a:defRPr>
                <a:solidFill>
                  <a:srgbClr val="000000"/>
                </a:solidFill>
                <a:latin typeface="Arial" charset="0"/>
                <a:ea typeface="ヒラギノ角ゴ ProN W3" charset="-128"/>
                <a:cs typeface="ヒラギノ角ゴ ProN W3" charset="-128"/>
                <a:sym typeface="Arial" charset="0"/>
              </a:defRPr>
            </a:lvl2pPr>
            <a:lvl3pPr marL="1143000" indent="-228600">
              <a:defRPr>
                <a:solidFill>
                  <a:srgbClr val="000000"/>
                </a:solidFill>
                <a:latin typeface="Arial" charset="0"/>
                <a:ea typeface="ヒラギノ角ゴ ProN W3" charset="-128"/>
                <a:cs typeface="ヒラギノ角ゴ ProN W3" charset="-128"/>
                <a:sym typeface="Arial" charset="0"/>
              </a:defRPr>
            </a:lvl3pPr>
            <a:lvl4pPr marL="1600200" indent="-228600">
              <a:defRPr>
                <a:solidFill>
                  <a:srgbClr val="000000"/>
                </a:solidFill>
                <a:latin typeface="Arial" charset="0"/>
                <a:ea typeface="ヒラギノ角ゴ ProN W3" charset="-128"/>
                <a:cs typeface="ヒラギノ角ゴ ProN W3" charset="-128"/>
                <a:sym typeface="Arial" charset="0"/>
              </a:defRPr>
            </a:lvl4pPr>
            <a:lvl5pPr marL="2057400" indent="-228600">
              <a:defRPr>
                <a:solidFill>
                  <a:srgbClr val="000000"/>
                </a:solidFill>
                <a:latin typeface="Arial" charset="0"/>
                <a:ea typeface="ヒラギノ角ゴ ProN W3" charset="-128"/>
                <a:cs typeface="ヒラギノ角ゴ ProN W3" charset="-128"/>
                <a:sym typeface="Arial" charset="0"/>
              </a:defRPr>
            </a:lvl5pPr>
            <a:lvl6pPr marL="2514600" indent="-228600" eaLnBrk="0" fontAlgn="base" hangingPunct="0">
              <a:spcBef>
                <a:spcPct val="0"/>
              </a:spcBef>
              <a:spcAft>
                <a:spcPct val="0"/>
              </a:spcAft>
              <a:defRPr>
                <a:solidFill>
                  <a:srgbClr val="000000"/>
                </a:solidFill>
                <a:latin typeface="Arial" charset="0"/>
                <a:ea typeface="ヒラギノ角ゴ ProN W3" charset="-128"/>
                <a:cs typeface="ヒラギノ角ゴ ProN W3" charset="-128"/>
                <a:sym typeface="Arial" charset="0"/>
              </a:defRPr>
            </a:lvl6pPr>
            <a:lvl7pPr marL="2971800" indent="-228600" eaLnBrk="0" fontAlgn="base" hangingPunct="0">
              <a:spcBef>
                <a:spcPct val="0"/>
              </a:spcBef>
              <a:spcAft>
                <a:spcPct val="0"/>
              </a:spcAft>
              <a:defRPr>
                <a:solidFill>
                  <a:srgbClr val="000000"/>
                </a:solidFill>
                <a:latin typeface="Arial" charset="0"/>
                <a:ea typeface="ヒラギノ角ゴ ProN W3" charset="-128"/>
                <a:cs typeface="ヒラギノ角ゴ ProN W3" charset="-128"/>
                <a:sym typeface="Arial" charset="0"/>
              </a:defRPr>
            </a:lvl7pPr>
            <a:lvl8pPr marL="3429000" indent="-228600" eaLnBrk="0" fontAlgn="base" hangingPunct="0">
              <a:spcBef>
                <a:spcPct val="0"/>
              </a:spcBef>
              <a:spcAft>
                <a:spcPct val="0"/>
              </a:spcAft>
              <a:defRPr>
                <a:solidFill>
                  <a:srgbClr val="000000"/>
                </a:solidFill>
                <a:latin typeface="Arial" charset="0"/>
                <a:ea typeface="ヒラギノ角ゴ ProN W3" charset="-128"/>
                <a:cs typeface="ヒラギノ角ゴ ProN W3" charset="-128"/>
                <a:sym typeface="Arial" charset="0"/>
              </a:defRPr>
            </a:lvl8pPr>
            <a:lvl9pPr marL="3886200" indent="-228600" eaLnBrk="0" fontAlgn="base" hangingPunct="0">
              <a:spcBef>
                <a:spcPct val="0"/>
              </a:spcBef>
              <a:spcAft>
                <a:spcPct val="0"/>
              </a:spcAft>
              <a:defRPr>
                <a:solidFill>
                  <a:srgbClr val="000000"/>
                </a:solidFill>
                <a:latin typeface="Arial" charset="0"/>
                <a:ea typeface="ヒラギノ角ゴ ProN W3" charset="-128"/>
                <a:cs typeface="ヒラギノ角ゴ ProN W3" charset="-128"/>
                <a:sym typeface="Arial" charset="0"/>
              </a:defRPr>
            </a:lvl9pPr>
          </a:lstStyle>
          <a:p>
            <a:r>
              <a:rPr lang="en-US" sz="2800" b="1" dirty="0">
                <a:solidFill>
                  <a:schemeClr val="bg1"/>
                </a:solidFill>
                <a:latin typeface="Aleo Light" charset="0"/>
              </a:rPr>
              <a:t>The benefits in this life which either accompany or flow from justification, sonship, and sanctification include pardon for sin, peace with God, joy unspeakable, daily grace, and God’s safe keeping.</a:t>
            </a:r>
          </a:p>
          <a:p>
            <a:r>
              <a:rPr lang="en-US" sz="2800" b="1" dirty="0">
                <a:solidFill>
                  <a:schemeClr val="bg1"/>
                </a:solidFill>
                <a:latin typeface="Aleo Light" charset="0"/>
              </a:rPr>
              <a:t>.</a:t>
            </a:r>
          </a:p>
          <a:p>
            <a:endParaRPr lang="en-US" b="1" dirty="0">
              <a:solidFill>
                <a:schemeClr val="bg1"/>
              </a:solidFill>
              <a:latin typeface="Aleo Light" charset="0"/>
            </a:endParaRPr>
          </a:p>
          <a:p>
            <a:endParaRPr lang="en-US" sz="2800" b="1" dirty="0">
              <a:solidFill>
                <a:schemeClr val="bg1"/>
              </a:solidFill>
              <a:latin typeface="Aleo Light" charset="0"/>
            </a:endParaRPr>
          </a:p>
          <a:p>
            <a:endParaRPr lang="en-US" sz="2000" dirty="0">
              <a:solidFill>
                <a:schemeClr val="bg1"/>
              </a:solidFill>
              <a:latin typeface="Aleo Light" charset="0"/>
            </a:endParaRPr>
          </a:p>
        </p:txBody>
      </p:sp>
    </p:spTree>
    <p:extLst>
      <p:ext uri="{BB962C8B-B14F-4D97-AF65-F5344CB8AC3E}">
        <p14:creationId xmlns:p14="http://schemas.microsoft.com/office/powerpoint/2010/main" val="805753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1754326"/>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a:t>
            </a:r>
            <a:r>
              <a:rPr lang="en-US" sz="3600" b="1" dirty="0" smtClean="0">
                <a:solidFill>
                  <a:schemeClr val="bg1">
                    <a:lumMod val="95000"/>
                  </a:schemeClr>
                </a:solidFill>
              </a:rPr>
              <a:t>imputation.</a:t>
            </a:r>
            <a:endParaRPr lang="en-US" sz="3600" b="1" dirty="0" smtClean="0">
              <a:solidFill>
                <a:schemeClr val="bg1">
                  <a:lumMod val="95000"/>
                </a:schemeClr>
              </a:solidFill>
            </a:endParaRPr>
          </a:p>
          <a:p>
            <a:endParaRPr lang="en-US" sz="3600" b="1" dirty="0">
              <a:solidFill>
                <a:schemeClr val="bg1">
                  <a:lumMod val="95000"/>
                </a:schemeClr>
              </a:solidFill>
            </a:endParaRPr>
          </a:p>
        </p:txBody>
      </p:sp>
      <p:pic>
        <p:nvPicPr>
          <p:cNvPr id="5"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086100"/>
            <a:ext cx="3174907" cy="178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866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2862322"/>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600" b="1" dirty="0">
              <a:solidFill>
                <a:schemeClr val="bg1">
                  <a:lumMod val="95000"/>
                </a:schemeClr>
              </a:solidFill>
            </a:endParaRPr>
          </a:p>
          <a:p>
            <a:r>
              <a:rPr lang="en-US" sz="3600" b="1" dirty="0" smtClean="0">
                <a:solidFill>
                  <a:schemeClr val="bg1">
                    <a:lumMod val="95000"/>
                  </a:schemeClr>
                </a:solidFill>
              </a:rPr>
              <a:t>        A. To impute is to </a:t>
            </a:r>
            <a:r>
              <a:rPr lang="en-US" sz="3600" b="1" i="1" dirty="0" smtClean="0">
                <a:solidFill>
                  <a:schemeClr val="bg1">
                    <a:lumMod val="95000"/>
                  </a:schemeClr>
                </a:solidFill>
              </a:rPr>
              <a:t>___________</a:t>
            </a:r>
            <a:r>
              <a:rPr lang="en-US" sz="3600" b="1" i="1" dirty="0" smtClean="0">
                <a:solidFill>
                  <a:schemeClr val="bg1">
                    <a:lumMod val="95000"/>
                  </a:schemeClr>
                </a:solidFill>
              </a:rPr>
              <a:t> </a:t>
            </a:r>
            <a:r>
              <a:rPr lang="en-US" sz="3600" b="1" dirty="0" smtClean="0">
                <a:solidFill>
                  <a:schemeClr val="bg1">
                    <a:lumMod val="95000"/>
                  </a:schemeClr>
                </a:solidFill>
              </a:rPr>
              <a:t>with </a:t>
            </a:r>
          </a:p>
          <a:p>
            <a:r>
              <a:rPr lang="en-US" sz="3600" b="1" dirty="0">
                <a:solidFill>
                  <a:schemeClr val="bg1">
                    <a:lumMod val="95000"/>
                  </a:schemeClr>
                </a:solidFill>
              </a:rPr>
              <a:t> </a:t>
            </a:r>
            <a:r>
              <a:rPr lang="en-US" sz="3600" b="1" dirty="0" smtClean="0">
                <a:solidFill>
                  <a:schemeClr val="bg1">
                    <a:lumMod val="95000"/>
                  </a:schemeClr>
                </a:solidFill>
              </a:rPr>
              <a:t>            something (Rom. 4:3)</a:t>
            </a:r>
          </a:p>
        </p:txBody>
      </p:sp>
      <p:pic>
        <p:nvPicPr>
          <p:cNvPr id="33794"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105150"/>
            <a:ext cx="2541216"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947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2862322"/>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600" b="1" dirty="0">
              <a:solidFill>
                <a:schemeClr val="bg1">
                  <a:lumMod val="95000"/>
                </a:schemeClr>
              </a:solidFill>
            </a:endParaRPr>
          </a:p>
          <a:p>
            <a:r>
              <a:rPr lang="en-US" sz="3600" b="1" dirty="0" smtClean="0">
                <a:solidFill>
                  <a:schemeClr val="bg1">
                    <a:lumMod val="95000"/>
                  </a:schemeClr>
                </a:solidFill>
              </a:rPr>
              <a:t>        A. To impute is to </a:t>
            </a:r>
            <a:r>
              <a:rPr lang="en-US" sz="3600" b="1" i="1" dirty="0" smtClean="0">
                <a:solidFill>
                  <a:schemeClr val="bg1">
                    <a:lumMod val="95000"/>
                  </a:schemeClr>
                </a:solidFill>
              </a:rPr>
              <a:t>credit </a:t>
            </a:r>
            <a:r>
              <a:rPr lang="en-US" sz="3600" b="1" dirty="0" smtClean="0">
                <a:solidFill>
                  <a:schemeClr val="bg1">
                    <a:lumMod val="95000"/>
                  </a:schemeClr>
                </a:solidFill>
              </a:rPr>
              <a:t>with </a:t>
            </a:r>
            <a:endParaRPr lang="en-US" sz="36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something (Rom. 4:3)</a:t>
            </a:r>
          </a:p>
        </p:txBody>
      </p:sp>
      <p:pic>
        <p:nvPicPr>
          <p:cNvPr id="33794"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105150"/>
            <a:ext cx="2541216"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736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3416320"/>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600" b="1" dirty="0">
              <a:solidFill>
                <a:schemeClr val="bg1">
                  <a:lumMod val="95000"/>
                </a:schemeClr>
              </a:solidFill>
            </a:endParaRPr>
          </a:p>
          <a:p>
            <a:r>
              <a:rPr lang="en-US" sz="3600" b="1" dirty="0" smtClean="0">
                <a:solidFill>
                  <a:schemeClr val="bg1">
                    <a:lumMod val="95000"/>
                  </a:schemeClr>
                </a:solidFill>
              </a:rPr>
              <a:t>        A. To impute is to </a:t>
            </a:r>
            <a:r>
              <a:rPr lang="en-US" sz="3600" b="1" i="1" dirty="0" smtClean="0">
                <a:solidFill>
                  <a:schemeClr val="bg1">
                    <a:lumMod val="95000"/>
                  </a:schemeClr>
                </a:solidFill>
              </a:rPr>
              <a:t>credit </a:t>
            </a:r>
            <a:r>
              <a:rPr lang="en-US" sz="3600" b="1" dirty="0" smtClean="0">
                <a:solidFill>
                  <a:schemeClr val="bg1">
                    <a:lumMod val="95000"/>
                  </a:schemeClr>
                </a:solidFill>
              </a:rPr>
              <a:t>with </a:t>
            </a:r>
          </a:p>
          <a:p>
            <a:r>
              <a:rPr lang="en-US" sz="3600" b="1" dirty="0">
                <a:solidFill>
                  <a:schemeClr val="bg1">
                    <a:lumMod val="95000"/>
                  </a:schemeClr>
                </a:solidFill>
              </a:rPr>
              <a:t> </a:t>
            </a:r>
            <a:r>
              <a:rPr lang="en-US" sz="3600" b="1" dirty="0" smtClean="0">
                <a:solidFill>
                  <a:schemeClr val="bg1">
                    <a:lumMod val="95000"/>
                  </a:schemeClr>
                </a:solidFill>
              </a:rPr>
              <a:t>            something (Rom. 4:3)</a:t>
            </a:r>
          </a:p>
          <a:p>
            <a:r>
              <a:rPr lang="en-US" sz="3600" b="1" dirty="0">
                <a:solidFill>
                  <a:schemeClr val="bg1">
                    <a:lumMod val="95000"/>
                  </a:schemeClr>
                </a:solidFill>
              </a:rPr>
              <a:t>	</a:t>
            </a:r>
            <a:r>
              <a:rPr lang="en-US" sz="3600" b="1" dirty="0" smtClean="0">
                <a:solidFill>
                  <a:schemeClr val="bg1">
                    <a:lumMod val="95000"/>
                  </a:schemeClr>
                </a:solidFill>
              </a:rPr>
              <a:t>B. What is credited to us for </a:t>
            </a:r>
            <a:r>
              <a:rPr lang="en-US" sz="3600" b="1" dirty="0" err="1" smtClean="0">
                <a:solidFill>
                  <a:schemeClr val="bg1">
                    <a:lumMod val="95000"/>
                  </a:schemeClr>
                </a:solidFill>
              </a:rPr>
              <a:t>justific</a:t>
            </a:r>
            <a:r>
              <a:rPr lang="en-US" sz="3600" b="1" dirty="0" smtClean="0">
                <a:solidFill>
                  <a:schemeClr val="bg1">
                    <a:lumMod val="95000"/>
                  </a:schemeClr>
                </a:solidFill>
              </a:rPr>
              <a:t>.?</a:t>
            </a:r>
          </a:p>
        </p:txBody>
      </p:sp>
    </p:spTree>
    <p:extLst>
      <p:ext uri="{BB962C8B-B14F-4D97-AF65-F5344CB8AC3E}">
        <p14:creationId xmlns:p14="http://schemas.microsoft.com/office/powerpoint/2010/main" val="3661214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3970318"/>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600" b="1" dirty="0">
              <a:solidFill>
                <a:schemeClr val="bg1">
                  <a:lumMod val="95000"/>
                </a:schemeClr>
              </a:solidFill>
            </a:endParaRPr>
          </a:p>
          <a:p>
            <a:r>
              <a:rPr lang="en-US" sz="3600" b="1" dirty="0" smtClean="0">
                <a:solidFill>
                  <a:schemeClr val="bg1">
                    <a:lumMod val="95000"/>
                  </a:schemeClr>
                </a:solidFill>
              </a:rPr>
              <a:t>        A. To impute is to </a:t>
            </a:r>
            <a:r>
              <a:rPr lang="en-US" sz="3600" b="1" i="1" dirty="0" smtClean="0">
                <a:solidFill>
                  <a:schemeClr val="bg1">
                    <a:lumMod val="95000"/>
                  </a:schemeClr>
                </a:solidFill>
              </a:rPr>
              <a:t>credit </a:t>
            </a:r>
            <a:r>
              <a:rPr lang="en-US" sz="3600" b="1" dirty="0" smtClean="0">
                <a:solidFill>
                  <a:schemeClr val="bg1">
                    <a:lumMod val="95000"/>
                  </a:schemeClr>
                </a:solidFill>
              </a:rPr>
              <a:t>with </a:t>
            </a:r>
          </a:p>
          <a:p>
            <a:r>
              <a:rPr lang="en-US" sz="3600" b="1" dirty="0">
                <a:solidFill>
                  <a:schemeClr val="bg1">
                    <a:lumMod val="95000"/>
                  </a:schemeClr>
                </a:solidFill>
              </a:rPr>
              <a:t> </a:t>
            </a:r>
            <a:r>
              <a:rPr lang="en-US" sz="3600" b="1" dirty="0" smtClean="0">
                <a:solidFill>
                  <a:schemeClr val="bg1">
                    <a:lumMod val="95000"/>
                  </a:schemeClr>
                </a:solidFill>
              </a:rPr>
              <a:t>            something (Rom. 4:3)</a:t>
            </a:r>
          </a:p>
          <a:p>
            <a:r>
              <a:rPr lang="en-US" sz="3600" b="1" dirty="0">
                <a:solidFill>
                  <a:schemeClr val="bg1">
                    <a:lumMod val="95000"/>
                  </a:schemeClr>
                </a:solidFill>
              </a:rPr>
              <a:t>	</a:t>
            </a:r>
            <a:r>
              <a:rPr lang="en-US" sz="3600" b="1" dirty="0" smtClean="0">
                <a:solidFill>
                  <a:schemeClr val="bg1">
                    <a:lumMod val="95000"/>
                  </a:schemeClr>
                </a:solidFill>
              </a:rPr>
              <a:t>B. What is credited to us for </a:t>
            </a:r>
            <a:r>
              <a:rPr lang="en-US" sz="3600" b="1" dirty="0" err="1" smtClean="0">
                <a:solidFill>
                  <a:schemeClr val="bg1">
                    <a:lumMod val="95000"/>
                  </a:schemeClr>
                </a:solidFill>
              </a:rPr>
              <a:t>justific</a:t>
            </a:r>
            <a:r>
              <a:rPr lang="en-US" sz="3600" b="1" dirty="0" smtClean="0">
                <a:solidFill>
                  <a:schemeClr val="bg1">
                    <a:lumMod val="95000"/>
                  </a:schemeClr>
                </a:solidFill>
              </a:rPr>
              <a:t>.?</a:t>
            </a:r>
          </a:p>
          <a:p>
            <a:r>
              <a:rPr lang="en-US" sz="3600" b="1" dirty="0">
                <a:solidFill>
                  <a:schemeClr val="bg1">
                    <a:lumMod val="95000"/>
                  </a:schemeClr>
                </a:solidFill>
              </a:rPr>
              <a:t>	</a:t>
            </a:r>
            <a:r>
              <a:rPr lang="en-US" sz="3600" b="1" dirty="0" smtClean="0">
                <a:solidFill>
                  <a:schemeClr val="bg1">
                    <a:lumMod val="95000"/>
                  </a:schemeClr>
                </a:solidFill>
              </a:rPr>
              <a:t>     1.	</a:t>
            </a:r>
            <a:r>
              <a:rPr lang="en-US" sz="3600" b="1" dirty="0" smtClean="0">
                <a:solidFill>
                  <a:schemeClr val="bg1">
                    <a:lumMod val="95000"/>
                  </a:schemeClr>
                </a:solidFill>
              </a:rPr>
              <a:t>Rom. 5:18-19: </a:t>
            </a:r>
            <a:endParaRPr lang="en-US" sz="3600" b="1" dirty="0" smtClean="0">
              <a:solidFill>
                <a:schemeClr val="bg1">
                  <a:lumMod val="95000"/>
                </a:schemeClr>
              </a:solidFill>
            </a:endParaRPr>
          </a:p>
        </p:txBody>
      </p:sp>
    </p:spTree>
    <p:extLst>
      <p:ext uri="{BB962C8B-B14F-4D97-AF65-F5344CB8AC3E}">
        <p14:creationId xmlns:p14="http://schemas.microsoft.com/office/powerpoint/2010/main" val="1708898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3724096"/>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5:18-19: </a:t>
            </a:r>
            <a:r>
              <a:rPr lang="en-US" sz="3200" b="1" dirty="0" smtClean="0">
                <a:solidFill>
                  <a:schemeClr val="bg1">
                    <a:lumMod val="95000"/>
                  </a:schemeClr>
                </a:solidFill>
              </a:rPr>
              <a:t>Christ’s obedience</a:t>
            </a:r>
            <a:r>
              <a:rPr lang="en-US" sz="3200" b="1" dirty="0" smtClean="0">
                <a:solidFill>
                  <a:schemeClr val="bg1">
                    <a:lumMod val="95000"/>
                  </a:schemeClr>
                </a:solidFill>
              </a:rPr>
              <a:t>.</a:t>
            </a:r>
          </a:p>
          <a:p>
            <a:r>
              <a:rPr lang="en-US" sz="3200" b="1" dirty="0">
                <a:solidFill>
                  <a:schemeClr val="bg1">
                    <a:lumMod val="95000"/>
                  </a:schemeClr>
                </a:solidFill>
              </a:rPr>
              <a:t>	</a:t>
            </a:r>
            <a:r>
              <a:rPr lang="en-US" sz="3200" b="1" dirty="0" smtClean="0">
                <a:solidFill>
                  <a:schemeClr val="bg1">
                    <a:lumMod val="95000"/>
                  </a:schemeClr>
                </a:solidFill>
              </a:rPr>
              <a:t> </a:t>
            </a:r>
          </a:p>
          <a:p>
            <a:r>
              <a:rPr lang="en-US" sz="3600" b="1" dirty="0">
                <a:solidFill>
                  <a:schemeClr val="bg1">
                    <a:lumMod val="95000"/>
                  </a:schemeClr>
                </a:solidFill>
              </a:rPr>
              <a:t>	</a:t>
            </a:r>
            <a:r>
              <a:rPr lang="en-US" sz="3600" b="1" dirty="0" smtClean="0">
                <a:solidFill>
                  <a:schemeClr val="bg1">
                    <a:lumMod val="95000"/>
                  </a:schemeClr>
                </a:solidFill>
              </a:rPr>
              <a:t>	</a:t>
            </a:r>
          </a:p>
        </p:txBody>
      </p:sp>
    </p:spTree>
    <p:extLst>
      <p:ext uri="{BB962C8B-B14F-4D97-AF65-F5344CB8AC3E}">
        <p14:creationId xmlns:p14="http://schemas.microsoft.com/office/powerpoint/2010/main" val="3365584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3724096"/>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5:18-19: </a:t>
            </a:r>
            <a:r>
              <a:rPr lang="en-US" sz="3200" b="1" dirty="0" smtClean="0">
                <a:solidFill>
                  <a:schemeClr val="bg1">
                    <a:lumMod val="95000"/>
                  </a:schemeClr>
                </a:solidFill>
              </a:rPr>
              <a:t>Christ’s obedience</a:t>
            </a:r>
            <a:r>
              <a:rPr lang="en-US" sz="3200" b="1" dirty="0" smtClean="0">
                <a:solidFill>
                  <a:schemeClr val="bg1">
                    <a:lumMod val="95000"/>
                  </a:schemeClr>
                </a:solidFill>
              </a:rPr>
              <a:t>.</a:t>
            </a: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(Is. 53:5: </a:t>
            </a:r>
            <a:endParaRPr lang="en-US" sz="32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p>
        </p:txBody>
      </p:sp>
    </p:spTree>
    <p:extLst>
      <p:ext uri="{BB962C8B-B14F-4D97-AF65-F5344CB8AC3E}">
        <p14:creationId xmlns:p14="http://schemas.microsoft.com/office/powerpoint/2010/main" val="30047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216539"/>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5:18-19: </a:t>
            </a:r>
            <a:r>
              <a:rPr lang="en-US" sz="3200" b="1" dirty="0" smtClean="0">
                <a:solidFill>
                  <a:schemeClr val="bg1">
                    <a:lumMod val="95000"/>
                  </a:schemeClr>
                </a:solidFill>
              </a:rPr>
              <a:t>Christ’s obedience</a:t>
            </a:r>
            <a:r>
              <a:rPr lang="en-US" sz="3200" b="1" dirty="0" smtClean="0">
                <a:solidFill>
                  <a:schemeClr val="bg1">
                    <a:lumMod val="95000"/>
                  </a:schemeClr>
                </a:solidFill>
              </a:rPr>
              <a:t>.</a:t>
            </a: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(Is. 53:5: In </a:t>
            </a:r>
            <a:r>
              <a:rPr lang="en-US" sz="3200" b="1" dirty="0" smtClean="0">
                <a:solidFill>
                  <a:schemeClr val="bg1">
                    <a:lumMod val="95000"/>
                  </a:schemeClr>
                </a:solidFill>
              </a:rPr>
              <a:t>submitting to be punished </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in our place. </a:t>
            </a:r>
            <a:endParaRPr lang="en-US" sz="32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p>
        </p:txBody>
      </p:sp>
    </p:spTree>
    <p:extLst>
      <p:ext uri="{BB962C8B-B14F-4D97-AF65-F5344CB8AC3E}">
        <p14:creationId xmlns:p14="http://schemas.microsoft.com/office/powerpoint/2010/main" val="2610399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216539"/>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5:18-19: </a:t>
            </a:r>
            <a:r>
              <a:rPr lang="en-US" sz="3200" b="1" dirty="0" smtClean="0">
                <a:solidFill>
                  <a:schemeClr val="bg1">
                    <a:lumMod val="95000"/>
                  </a:schemeClr>
                </a:solidFill>
              </a:rPr>
              <a:t>Christ’s obedience</a:t>
            </a:r>
            <a:r>
              <a:rPr lang="en-US" sz="3200" b="1" dirty="0" smtClean="0">
                <a:solidFill>
                  <a:schemeClr val="bg1">
                    <a:lumMod val="95000"/>
                  </a:schemeClr>
                </a:solidFill>
              </a:rPr>
              <a:t>.</a:t>
            </a: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(Is. 53:5: In </a:t>
            </a:r>
            <a:r>
              <a:rPr lang="en-US" sz="3200" b="1" dirty="0" smtClean="0">
                <a:solidFill>
                  <a:schemeClr val="bg1">
                    <a:lumMod val="95000"/>
                  </a:schemeClr>
                </a:solidFill>
              </a:rPr>
              <a:t>submitting to be punished </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in our place. 53:6: </a:t>
            </a:r>
            <a:endParaRPr lang="en-US" sz="32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p>
        </p:txBody>
      </p:sp>
    </p:spTree>
    <p:extLst>
      <p:ext uri="{BB962C8B-B14F-4D97-AF65-F5344CB8AC3E}">
        <p14:creationId xmlns:p14="http://schemas.microsoft.com/office/powerpoint/2010/main" val="3977606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708981"/>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5:18-19: </a:t>
            </a:r>
            <a:r>
              <a:rPr lang="en-US" sz="3200" b="1" dirty="0" smtClean="0">
                <a:solidFill>
                  <a:schemeClr val="bg1">
                    <a:lumMod val="95000"/>
                  </a:schemeClr>
                </a:solidFill>
              </a:rPr>
              <a:t>Christ’s obedience</a:t>
            </a:r>
            <a:r>
              <a:rPr lang="en-US" sz="3200" b="1" dirty="0" smtClean="0">
                <a:solidFill>
                  <a:schemeClr val="bg1">
                    <a:lumMod val="95000"/>
                  </a:schemeClr>
                </a:solidFill>
              </a:rPr>
              <a:t>.</a:t>
            </a: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(Is. 53:5: In </a:t>
            </a:r>
            <a:r>
              <a:rPr lang="en-US" sz="3200" b="1" dirty="0" smtClean="0">
                <a:solidFill>
                  <a:schemeClr val="bg1">
                    <a:lumMod val="95000"/>
                  </a:schemeClr>
                </a:solidFill>
              </a:rPr>
              <a:t>submitting to be punished </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in our place. 53:6: After accepting the</a:t>
            </a:r>
          </a:p>
          <a:p>
            <a:r>
              <a:rPr lang="en-US" sz="3200" b="1" dirty="0">
                <a:solidFill>
                  <a:schemeClr val="bg1">
                    <a:lumMod val="95000"/>
                  </a:schemeClr>
                </a:solidFill>
              </a:rPr>
              <a:t>	</a:t>
            </a:r>
            <a:r>
              <a:rPr lang="en-US" sz="3200" b="1" dirty="0" smtClean="0">
                <a:solidFill>
                  <a:schemeClr val="bg1">
                    <a:lumMod val="95000"/>
                  </a:schemeClr>
                </a:solidFill>
              </a:rPr>
              <a:t>	 imputation of our sins.</a:t>
            </a:r>
            <a:endParaRPr lang="en-US" sz="32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p>
        </p:txBody>
      </p:sp>
    </p:spTree>
    <p:extLst>
      <p:ext uri="{BB962C8B-B14F-4D97-AF65-F5344CB8AC3E}">
        <p14:creationId xmlns:p14="http://schemas.microsoft.com/office/powerpoint/2010/main" val="3008740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957"/>
            <a:ext cx="9635608" cy="542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83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708981"/>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5:18-19: </a:t>
            </a:r>
            <a:r>
              <a:rPr lang="en-US" sz="3200" b="1" dirty="0" smtClean="0">
                <a:solidFill>
                  <a:schemeClr val="bg1">
                    <a:lumMod val="95000"/>
                  </a:schemeClr>
                </a:solidFill>
              </a:rPr>
              <a:t>Christ’s obedience</a:t>
            </a:r>
            <a:r>
              <a:rPr lang="en-US" sz="3200" b="1" dirty="0" smtClean="0">
                <a:solidFill>
                  <a:schemeClr val="bg1">
                    <a:lumMod val="95000"/>
                  </a:schemeClr>
                </a:solidFill>
              </a:rPr>
              <a:t>.</a:t>
            </a: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(Is. 53:5: In </a:t>
            </a:r>
            <a:r>
              <a:rPr lang="en-US" sz="3200" b="1" dirty="0" smtClean="0">
                <a:solidFill>
                  <a:schemeClr val="bg1">
                    <a:lumMod val="95000"/>
                  </a:schemeClr>
                </a:solidFill>
              </a:rPr>
              <a:t>submitting to be punished </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in our place. 53:6: After accepting the</a:t>
            </a:r>
          </a:p>
          <a:p>
            <a:r>
              <a:rPr lang="en-US" sz="3200" b="1" dirty="0">
                <a:solidFill>
                  <a:schemeClr val="bg1">
                    <a:lumMod val="95000"/>
                  </a:schemeClr>
                </a:solidFill>
              </a:rPr>
              <a:t>	</a:t>
            </a:r>
            <a:r>
              <a:rPr lang="en-US" sz="3200" b="1" dirty="0" smtClean="0">
                <a:solidFill>
                  <a:schemeClr val="bg1">
                    <a:lumMod val="95000"/>
                  </a:schemeClr>
                </a:solidFill>
              </a:rPr>
              <a:t>	 imputation of our sins. II Cor. 5:21.)</a:t>
            </a:r>
            <a:endParaRPr lang="en-US" sz="32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p>
        </p:txBody>
      </p:sp>
    </p:spTree>
    <p:extLst>
      <p:ext uri="{BB962C8B-B14F-4D97-AF65-F5344CB8AC3E}">
        <p14:creationId xmlns:p14="http://schemas.microsoft.com/office/powerpoint/2010/main" val="2624436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5201424"/>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5:18-19: </a:t>
            </a:r>
            <a:r>
              <a:rPr lang="en-US" sz="3200" b="1" dirty="0" smtClean="0">
                <a:solidFill>
                  <a:srgbClr val="FFFF00"/>
                </a:solidFill>
              </a:rPr>
              <a:t>Christ’s obedience</a:t>
            </a:r>
            <a:endParaRPr lang="en-US" sz="3200" b="1" dirty="0">
              <a:solidFill>
                <a:srgbClr val="FFFF00"/>
              </a:solidFill>
            </a:endParaRPr>
          </a:p>
          <a:p>
            <a:r>
              <a:rPr lang="en-US" sz="3200" b="1" dirty="0" smtClean="0">
                <a:solidFill>
                  <a:srgbClr val="FFFF00"/>
                </a:solidFill>
              </a:rPr>
              <a:t>	</a:t>
            </a:r>
            <a:r>
              <a:rPr lang="en-US" sz="3200" b="1" dirty="0" smtClean="0">
                <a:solidFill>
                  <a:srgbClr val="FFFF00"/>
                </a:solidFill>
              </a:rPr>
              <a:t>	</a:t>
            </a:r>
            <a:r>
              <a:rPr lang="en-US" sz="3200" b="1" u="sng" dirty="0" smtClean="0">
                <a:solidFill>
                  <a:srgbClr val="FFFF00"/>
                </a:solidFill>
              </a:rPr>
              <a:t>passively</a:t>
            </a:r>
            <a:r>
              <a:rPr lang="en-US" sz="3200" b="1" dirty="0" smtClean="0">
                <a:solidFill>
                  <a:srgbClr val="FFFF00"/>
                </a:solidFill>
              </a:rPr>
              <a:t>.</a:t>
            </a:r>
            <a:endParaRPr lang="en-US" sz="3200" b="1" dirty="0" smtClean="0">
              <a:solidFill>
                <a:srgbClr val="FFFF00"/>
              </a:solidFill>
            </a:endParaRP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(Is. 53:5: In </a:t>
            </a:r>
            <a:r>
              <a:rPr lang="en-US" sz="3200" b="1" dirty="0" smtClean="0">
                <a:solidFill>
                  <a:schemeClr val="bg1">
                    <a:lumMod val="95000"/>
                  </a:schemeClr>
                </a:solidFill>
              </a:rPr>
              <a:t>submitting to be punished </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in our place. 53:6: After accepting the</a:t>
            </a:r>
          </a:p>
          <a:p>
            <a:r>
              <a:rPr lang="en-US" sz="3200" b="1" dirty="0">
                <a:solidFill>
                  <a:schemeClr val="bg1">
                    <a:lumMod val="95000"/>
                  </a:schemeClr>
                </a:solidFill>
              </a:rPr>
              <a:t>	</a:t>
            </a:r>
            <a:r>
              <a:rPr lang="en-US" sz="3200" b="1" dirty="0" smtClean="0">
                <a:solidFill>
                  <a:schemeClr val="bg1">
                    <a:lumMod val="95000"/>
                  </a:schemeClr>
                </a:solidFill>
              </a:rPr>
              <a:t>	 imputation of our sins. II Cor. 5:21.)</a:t>
            </a:r>
            <a:endParaRPr lang="en-US" sz="32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p>
        </p:txBody>
      </p:sp>
    </p:spTree>
    <p:extLst>
      <p:ext uri="{BB962C8B-B14F-4D97-AF65-F5344CB8AC3E}">
        <p14:creationId xmlns:p14="http://schemas.microsoft.com/office/powerpoint/2010/main" val="1528645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5693866"/>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5:18-19: </a:t>
            </a:r>
            <a:r>
              <a:rPr lang="en-US" sz="3200" b="1" dirty="0" smtClean="0">
                <a:solidFill>
                  <a:srgbClr val="FFFF00"/>
                </a:solidFill>
              </a:rPr>
              <a:t>Christ’s obedience</a:t>
            </a:r>
            <a:endParaRPr lang="en-US" sz="3200" b="1" dirty="0">
              <a:solidFill>
                <a:srgbClr val="FFFF00"/>
              </a:solidFill>
            </a:endParaRPr>
          </a:p>
          <a:p>
            <a:r>
              <a:rPr lang="en-US" sz="3200" b="1" dirty="0" smtClean="0">
                <a:solidFill>
                  <a:srgbClr val="FFFF00"/>
                </a:solidFill>
              </a:rPr>
              <a:t>	</a:t>
            </a:r>
            <a:r>
              <a:rPr lang="en-US" sz="3200" b="1" dirty="0" smtClean="0">
                <a:solidFill>
                  <a:srgbClr val="FFFF00"/>
                </a:solidFill>
              </a:rPr>
              <a:t>	</a:t>
            </a:r>
            <a:r>
              <a:rPr lang="en-US" sz="3200" b="1" u="sng" dirty="0" smtClean="0">
                <a:solidFill>
                  <a:srgbClr val="FFFF00"/>
                </a:solidFill>
              </a:rPr>
              <a:t>passively</a:t>
            </a:r>
            <a:r>
              <a:rPr lang="en-US" sz="3200" b="1" dirty="0" smtClean="0">
                <a:solidFill>
                  <a:srgbClr val="FFFF00"/>
                </a:solidFill>
              </a:rPr>
              <a:t>.</a:t>
            </a:r>
            <a:endParaRPr lang="en-US" sz="3200" b="1" dirty="0">
              <a:solidFill>
                <a:schemeClr val="bg1">
                  <a:lumMod val="95000"/>
                </a:schemeClr>
              </a:solidFill>
            </a:endParaRPr>
          </a:p>
          <a:p>
            <a:r>
              <a:rPr lang="en-US" sz="3200" b="1" dirty="0" smtClean="0">
                <a:solidFill>
                  <a:schemeClr val="bg1">
                    <a:lumMod val="95000"/>
                  </a:schemeClr>
                </a:solidFill>
              </a:rPr>
              <a:t>		Bearing </a:t>
            </a:r>
            <a:r>
              <a:rPr lang="en-US" sz="3200" b="1" dirty="0">
                <a:solidFill>
                  <a:schemeClr val="bg1">
                    <a:lumMod val="95000"/>
                  </a:schemeClr>
                </a:solidFill>
              </a:rPr>
              <a:t>shame and scoffing rude,</a:t>
            </a:r>
          </a:p>
          <a:p>
            <a:r>
              <a:rPr lang="en-US" sz="3200" b="1" dirty="0">
                <a:solidFill>
                  <a:schemeClr val="bg1">
                    <a:lumMod val="95000"/>
                  </a:schemeClr>
                </a:solidFill>
              </a:rPr>
              <a:t>		In my place condemned He stood,</a:t>
            </a:r>
          </a:p>
          <a:p>
            <a:r>
              <a:rPr lang="en-US" sz="3200" b="1" dirty="0">
                <a:solidFill>
                  <a:schemeClr val="bg1">
                    <a:lumMod val="95000"/>
                  </a:schemeClr>
                </a:solidFill>
              </a:rPr>
              <a:t>		Sealed my pardon with His blood. . . </a:t>
            </a:r>
          </a:p>
          <a:p>
            <a:endParaRPr lang="en-US" sz="32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p>
        </p:txBody>
      </p:sp>
    </p:spTree>
    <p:extLst>
      <p:ext uri="{BB962C8B-B14F-4D97-AF65-F5344CB8AC3E}">
        <p14:creationId xmlns:p14="http://schemas.microsoft.com/office/powerpoint/2010/main" val="388134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216539"/>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5:18-19: </a:t>
            </a:r>
            <a:r>
              <a:rPr lang="en-US" sz="3200" b="1" dirty="0" smtClean="0">
                <a:solidFill>
                  <a:schemeClr val="bg1">
                    <a:lumMod val="95000"/>
                  </a:schemeClr>
                </a:solidFill>
              </a:rPr>
              <a:t>Christ’s obedience</a:t>
            </a:r>
            <a:endParaRPr lang="en-US" sz="3200" b="1" dirty="0">
              <a:solidFill>
                <a:schemeClr val="bg1">
                  <a:lumMod val="95000"/>
                </a:schemeClr>
              </a:solidFill>
            </a:endParaRPr>
          </a:p>
          <a:p>
            <a:r>
              <a:rPr lang="en-US" sz="3200" b="1" dirty="0" smtClean="0">
                <a:solidFill>
                  <a:schemeClr val="bg1">
                    <a:lumMod val="95000"/>
                  </a:schemeClr>
                </a:solidFill>
              </a:rPr>
              <a:t>	</a:t>
            </a:r>
            <a:r>
              <a:rPr lang="en-US" sz="3200" b="1" dirty="0" smtClean="0">
                <a:solidFill>
                  <a:schemeClr val="bg1">
                    <a:lumMod val="95000"/>
                  </a:schemeClr>
                </a:solidFill>
              </a:rPr>
              <a:t>	passively.</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2.	</a:t>
            </a:r>
            <a:endParaRPr lang="en-US" sz="32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p>
        </p:txBody>
      </p:sp>
    </p:spTree>
    <p:extLst>
      <p:ext uri="{BB962C8B-B14F-4D97-AF65-F5344CB8AC3E}">
        <p14:creationId xmlns:p14="http://schemas.microsoft.com/office/powerpoint/2010/main" val="10792394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216539"/>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5:18-19: </a:t>
            </a:r>
            <a:r>
              <a:rPr lang="en-US" sz="3200" b="1" dirty="0" smtClean="0">
                <a:solidFill>
                  <a:schemeClr val="bg1">
                    <a:lumMod val="95000"/>
                  </a:schemeClr>
                </a:solidFill>
              </a:rPr>
              <a:t>Christ’s obedience</a:t>
            </a:r>
            <a:endParaRPr lang="en-US" sz="3200" b="1" dirty="0">
              <a:solidFill>
                <a:schemeClr val="bg1">
                  <a:lumMod val="95000"/>
                </a:schemeClr>
              </a:solidFill>
            </a:endParaRPr>
          </a:p>
          <a:p>
            <a:r>
              <a:rPr lang="en-US" sz="3200" b="1" dirty="0" smtClean="0">
                <a:solidFill>
                  <a:schemeClr val="bg1">
                    <a:lumMod val="95000"/>
                  </a:schemeClr>
                </a:solidFill>
              </a:rPr>
              <a:t>	</a:t>
            </a:r>
            <a:r>
              <a:rPr lang="en-US" sz="3200" b="1" dirty="0" smtClean="0">
                <a:solidFill>
                  <a:schemeClr val="bg1">
                    <a:lumMod val="95000"/>
                  </a:schemeClr>
                </a:solidFill>
              </a:rPr>
              <a:t>	passively.</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2.	II Cor. 5:21: </a:t>
            </a:r>
            <a:endParaRPr lang="en-US" sz="32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p>
        </p:txBody>
      </p:sp>
    </p:spTree>
    <p:extLst>
      <p:ext uri="{BB962C8B-B14F-4D97-AF65-F5344CB8AC3E}">
        <p14:creationId xmlns:p14="http://schemas.microsoft.com/office/powerpoint/2010/main" val="4156986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708981"/>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5:18-19: </a:t>
            </a:r>
            <a:r>
              <a:rPr lang="en-US" sz="3200" b="1" dirty="0" smtClean="0">
                <a:solidFill>
                  <a:schemeClr val="bg1">
                    <a:lumMod val="95000"/>
                  </a:schemeClr>
                </a:solidFill>
              </a:rPr>
              <a:t>Christ’s obedience</a:t>
            </a:r>
            <a:endParaRPr lang="en-US" sz="3200" b="1" dirty="0">
              <a:solidFill>
                <a:schemeClr val="bg1">
                  <a:lumMod val="95000"/>
                </a:schemeClr>
              </a:solidFill>
            </a:endParaRPr>
          </a:p>
          <a:p>
            <a:r>
              <a:rPr lang="en-US" sz="3200" b="1" dirty="0" smtClean="0">
                <a:solidFill>
                  <a:schemeClr val="bg1">
                    <a:lumMod val="95000"/>
                  </a:schemeClr>
                </a:solidFill>
              </a:rPr>
              <a:t>	</a:t>
            </a:r>
            <a:r>
              <a:rPr lang="en-US" sz="3200" b="1" dirty="0" smtClean="0">
                <a:solidFill>
                  <a:schemeClr val="bg1">
                    <a:lumMod val="95000"/>
                  </a:schemeClr>
                </a:solidFill>
              </a:rPr>
              <a:t>	passively.</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2.	II Cor. 5:21: Christ’s obedience </a:t>
            </a: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rgbClr val="FFFF00"/>
                </a:solidFill>
              </a:rPr>
              <a:t>actively</a:t>
            </a:r>
            <a:r>
              <a:rPr lang="en-US" sz="3200" b="1" dirty="0" smtClean="0">
                <a:solidFill>
                  <a:schemeClr val="bg1">
                    <a:lumMod val="95000"/>
                  </a:schemeClr>
                </a:solidFill>
              </a:rPr>
              <a:t>.</a:t>
            </a:r>
            <a:endParaRPr lang="en-US" sz="32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p>
        </p:txBody>
      </p:sp>
    </p:spTree>
    <p:extLst>
      <p:ext uri="{BB962C8B-B14F-4D97-AF65-F5344CB8AC3E}">
        <p14:creationId xmlns:p14="http://schemas.microsoft.com/office/powerpoint/2010/main" val="4219159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708981"/>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5:18-19: </a:t>
            </a:r>
            <a:r>
              <a:rPr lang="en-US" sz="3200" b="1" dirty="0" smtClean="0">
                <a:solidFill>
                  <a:schemeClr val="bg1">
                    <a:lumMod val="95000"/>
                  </a:schemeClr>
                </a:solidFill>
              </a:rPr>
              <a:t>Christ’s obedience</a:t>
            </a:r>
            <a:endParaRPr lang="en-US" sz="3200" b="1" dirty="0">
              <a:solidFill>
                <a:schemeClr val="bg1">
                  <a:lumMod val="95000"/>
                </a:schemeClr>
              </a:solidFill>
            </a:endParaRPr>
          </a:p>
          <a:p>
            <a:r>
              <a:rPr lang="en-US" sz="3200" b="1" dirty="0" smtClean="0">
                <a:solidFill>
                  <a:schemeClr val="bg1">
                    <a:lumMod val="95000"/>
                  </a:schemeClr>
                </a:solidFill>
              </a:rPr>
              <a:t>	</a:t>
            </a:r>
            <a:r>
              <a:rPr lang="en-US" sz="3200" b="1" dirty="0" smtClean="0">
                <a:solidFill>
                  <a:schemeClr val="bg1">
                    <a:lumMod val="95000"/>
                  </a:schemeClr>
                </a:solidFill>
              </a:rPr>
              <a:t>	passively.</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2.	II Cor. 5:21: Christ’s obedience </a:t>
            </a: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rgbClr val="FFFF00"/>
                </a:solidFill>
              </a:rPr>
              <a:t>actively</a:t>
            </a:r>
            <a:r>
              <a:rPr lang="en-US" sz="3200" b="1" dirty="0" smtClean="0">
                <a:solidFill>
                  <a:schemeClr val="bg1">
                    <a:lumMod val="95000"/>
                  </a:schemeClr>
                </a:solidFill>
              </a:rPr>
              <a:t>. Phil. 3:9</a:t>
            </a:r>
            <a:endParaRPr lang="en-US" sz="32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p>
        </p:txBody>
      </p:sp>
    </p:spTree>
    <p:extLst>
      <p:ext uri="{BB962C8B-B14F-4D97-AF65-F5344CB8AC3E}">
        <p14:creationId xmlns:p14="http://schemas.microsoft.com/office/powerpoint/2010/main" val="3135625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5201424"/>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5:18-19: </a:t>
            </a:r>
            <a:r>
              <a:rPr lang="en-US" sz="3200" b="1" dirty="0" smtClean="0">
                <a:solidFill>
                  <a:schemeClr val="bg1">
                    <a:lumMod val="95000"/>
                  </a:schemeClr>
                </a:solidFill>
              </a:rPr>
              <a:t>Christ’s obedience</a:t>
            </a:r>
            <a:endParaRPr lang="en-US" sz="3200" b="1" dirty="0">
              <a:solidFill>
                <a:schemeClr val="bg1">
                  <a:lumMod val="95000"/>
                </a:schemeClr>
              </a:solidFill>
            </a:endParaRPr>
          </a:p>
          <a:p>
            <a:r>
              <a:rPr lang="en-US" sz="3200" b="1" dirty="0" smtClean="0">
                <a:solidFill>
                  <a:schemeClr val="bg1">
                    <a:lumMod val="95000"/>
                  </a:schemeClr>
                </a:solidFill>
              </a:rPr>
              <a:t>	</a:t>
            </a:r>
            <a:r>
              <a:rPr lang="en-US" sz="3200" b="1" dirty="0" smtClean="0">
                <a:solidFill>
                  <a:schemeClr val="bg1">
                    <a:lumMod val="95000"/>
                  </a:schemeClr>
                </a:solidFill>
              </a:rPr>
              <a:t>	passively.</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2.	II Cor. 5:21: Christ’s obedience </a:t>
            </a: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solidFill>
              </a:rPr>
              <a:t>actively</a:t>
            </a:r>
            <a:r>
              <a:rPr lang="en-US" sz="3200" b="1" dirty="0" smtClean="0">
                <a:solidFill>
                  <a:schemeClr val="bg1">
                    <a:lumMod val="95000"/>
                  </a:schemeClr>
                </a:solidFill>
              </a:rPr>
              <a:t>. Phil. 3:9</a:t>
            </a:r>
          </a:p>
          <a:p>
            <a:r>
              <a:rPr lang="en-US" sz="3200" b="1" dirty="0">
                <a:solidFill>
                  <a:schemeClr val="bg1">
                    <a:lumMod val="95000"/>
                  </a:schemeClr>
                </a:solidFill>
              </a:rPr>
              <a:t>	 </a:t>
            </a:r>
            <a:r>
              <a:rPr lang="en-US" sz="3200" b="1" dirty="0" smtClean="0">
                <a:solidFill>
                  <a:schemeClr val="bg1">
                    <a:lumMod val="95000"/>
                  </a:schemeClr>
                </a:solidFill>
              </a:rPr>
              <a:t>    3.	Rom. 4:3-5</a:t>
            </a:r>
            <a:endParaRPr lang="en-US" sz="32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p>
        </p:txBody>
      </p:sp>
    </p:spTree>
    <p:extLst>
      <p:ext uri="{BB962C8B-B14F-4D97-AF65-F5344CB8AC3E}">
        <p14:creationId xmlns:p14="http://schemas.microsoft.com/office/powerpoint/2010/main" val="615265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5201424"/>
          </a:xfrm>
          <a:prstGeom prst="rect">
            <a:avLst/>
          </a:prstGeom>
          <a:noFill/>
        </p:spPr>
        <p:txBody>
          <a:bodyPr wrap="square" rtlCol="0">
            <a:spAutoFit/>
          </a:bodyPr>
          <a:lstStyle/>
          <a:p>
            <a:r>
              <a:rPr lang="en-US" sz="3600" b="1" dirty="0" smtClean="0">
                <a:solidFill>
                  <a:schemeClr val="bg1">
                    <a:lumMod val="95000"/>
                  </a:schemeClr>
                </a:solidFill>
              </a:rPr>
              <a:t>  III. Justification is made possible by</a:t>
            </a:r>
          </a:p>
          <a:p>
            <a:r>
              <a:rPr lang="en-US" sz="3600" b="1" dirty="0" smtClean="0">
                <a:solidFill>
                  <a:schemeClr val="bg1">
                    <a:lumMod val="95000"/>
                  </a:schemeClr>
                </a:solidFill>
              </a:rPr>
              <a:t>        imputation.</a:t>
            </a:r>
          </a:p>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a:t>
            </a:r>
            <a:r>
              <a:rPr lang="en-US" sz="3200" b="1" dirty="0" smtClean="0">
                <a:solidFill>
                  <a:schemeClr val="bg1">
                    <a:lumMod val="95000"/>
                  </a:schemeClr>
                </a:solidFill>
              </a:rPr>
              <a:t>Rom. 5:18-19: </a:t>
            </a:r>
            <a:r>
              <a:rPr lang="en-US" sz="3200" b="1" dirty="0" smtClean="0">
                <a:solidFill>
                  <a:schemeClr val="bg1">
                    <a:lumMod val="95000"/>
                  </a:schemeClr>
                </a:solidFill>
              </a:rPr>
              <a:t>Christ’s obedience</a:t>
            </a:r>
            <a:endParaRPr lang="en-US" sz="3200" b="1" dirty="0">
              <a:solidFill>
                <a:schemeClr val="bg1">
                  <a:lumMod val="95000"/>
                </a:schemeClr>
              </a:solidFill>
            </a:endParaRPr>
          </a:p>
          <a:p>
            <a:r>
              <a:rPr lang="en-US" sz="3200" b="1" dirty="0" smtClean="0">
                <a:solidFill>
                  <a:schemeClr val="bg1">
                    <a:lumMod val="95000"/>
                  </a:schemeClr>
                </a:solidFill>
              </a:rPr>
              <a:t>	</a:t>
            </a:r>
            <a:r>
              <a:rPr lang="en-US" sz="3200" b="1" dirty="0" smtClean="0">
                <a:solidFill>
                  <a:schemeClr val="bg1">
                    <a:lumMod val="95000"/>
                  </a:schemeClr>
                </a:solidFill>
              </a:rPr>
              <a:t>	passively.</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lumMod val="95000"/>
                  </a:schemeClr>
                </a:solidFill>
              </a:rPr>
              <a:t>2.	II Cor. 5:21: Christ’s obedience </a:t>
            </a:r>
          </a:p>
          <a:p>
            <a:r>
              <a:rPr lang="en-US" sz="3200" b="1" dirty="0">
                <a:solidFill>
                  <a:schemeClr val="bg1">
                    <a:lumMod val="95000"/>
                  </a:schemeClr>
                </a:solidFill>
              </a:rPr>
              <a:t>	</a:t>
            </a:r>
            <a:r>
              <a:rPr lang="en-US" sz="3200" b="1" dirty="0" smtClean="0">
                <a:solidFill>
                  <a:schemeClr val="bg1">
                    <a:lumMod val="95000"/>
                  </a:schemeClr>
                </a:solidFill>
              </a:rPr>
              <a:t>	</a:t>
            </a:r>
            <a:r>
              <a:rPr lang="en-US" sz="3200" b="1" dirty="0" smtClean="0">
                <a:solidFill>
                  <a:schemeClr val="bg1"/>
                </a:solidFill>
              </a:rPr>
              <a:t>actively</a:t>
            </a:r>
            <a:r>
              <a:rPr lang="en-US" sz="3200" b="1" dirty="0" smtClean="0">
                <a:solidFill>
                  <a:schemeClr val="bg1">
                    <a:lumMod val="95000"/>
                  </a:schemeClr>
                </a:solidFill>
              </a:rPr>
              <a:t>. Phil. 3:9</a:t>
            </a:r>
          </a:p>
          <a:p>
            <a:r>
              <a:rPr lang="en-US" sz="3200" b="1" dirty="0">
                <a:solidFill>
                  <a:schemeClr val="bg1">
                    <a:lumMod val="95000"/>
                  </a:schemeClr>
                </a:solidFill>
              </a:rPr>
              <a:t>	 </a:t>
            </a:r>
            <a:r>
              <a:rPr lang="en-US" sz="3200" b="1" dirty="0" smtClean="0">
                <a:solidFill>
                  <a:schemeClr val="bg1">
                    <a:lumMod val="95000"/>
                  </a:schemeClr>
                </a:solidFill>
              </a:rPr>
              <a:t>    3.	Rom. 4:3-5. Our faith</a:t>
            </a:r>
            <a:endParaRPr lang="en-US" sz="3200" b="1" dirty="0" smtClean="0">
              <a:solidFill>
                <a:schemeClr val="bg1">
                  <a:lumMod val="95000"/>
                </a:schemeClr>
              </a:solidFill>
            </a:endParaRPr>
          </a:p>
          <a:p>
            <a:r>
              <a:rPr lang="en-US" sz="3600" b="1" dirty="0">
                <a:solidFill>
                  <a:schemeClr val="bg1">
                    <a:lumMod val="95000"/>
                  </a:schemeClr>
                </a:solidFill>
              </a:rPr>
              <a:t>	</a:t>
            </a:r>
            <a:r>
              <a:rPr lang="en-US" sz="3600" b="1" dirty="0" smtClean="0">
                <a:solidFill>
                  <a:schemeClr val="bg1">
                    <a:lumMod val="95000"/>
                  </a:schemeClr>
                </a:solidFill>
              </a:rPr>
              <a:t>	</a:t>
            </a:r>
          </a:p>
        </p:txBody>
      </p:sp>
    </p:spTree>
    <p:extLst>
      <p:ext uri="{BB962C8B-B14F-4D97-AF65-F5344CB8AC3E}">
        <p14:creationId xmlns:p14="http://schemas.microsoft.com/office/powerpoint/2010/main" val="207748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2554545"/>
          </a:xfrm>
          <a:prstGeom prst="rect">
            <a:avLst/>
          </a:prstGeom>
          <a:noFill/>
        </p:spPr>
        <p:txBody>
          <a:bodyPr wrap="square" rtlCol="0">
            <a:spAutoFit/>
          </a:bodyPr>
          <a:lstStyle/>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Christ’s </a:t>
            </a:r>
            <a:r>
              <a:rPr lang="en-US" sz="3200" b="1" dirty="0" smtClean="0">
                <a:solidFill>
                  <a:schemeClr val="bg1">
                    <a:lumMod val="95000"/>
                  </a:schemeClr>
                </a:solidFill>
              </a:rPr>
              <a:t>obedience</a:t>
            </a:r>
            <a:r>
              <a:rPr lang="en-US" sz="3200" b="1" dirty="0">
                <a:solidFill>
                  <a:schemeClr val="bg1">
                    <a:lumMod val="95000"/>
                  </a:schemeClr>
                </a:solidFill>
              </a:rPr>
              <a:t> </a:t>
            </a:r>
            <a:r>
              <a:rPr lang="en-US" sz="3200" b="1" dirty="0" smtClean="0">
                <a:solidFill>
                  <a:schemeClr val="bg1">
                    <a:lumMod val="95000"/>
                  </a:schemeClr>
                </a:solidFill>
              </a:rPr>
              <a:t>passively.</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2.	Christ’s </a:t>
            </a:r>
            <a:r>
              <a:rPr lang="en-US" sz="3200" b="1" dirty="0" smtClean="0">
                <a:solidFill>
                  <a:schemeClr val="bg1">
                    <a:lumMod val="95000"/>
                  </a:schemeClr>
                </a:solidFill>
              </a:rPr>
              <a:t>obedience</a:t>
            </a:r>
            <a:r>
              <a:rPr lang="en-US" sz="3200" b="1" dirty="0">
                <a:solidFill>
                  <a:schemeClr val="bg1">
                    <a:lumMod val="95000"/>
                  </a:schemeClr>
                </a:solidFill>
              </a:rPr>
              <a:t> </a:t>
            </a:r>
            <a:r>
              <a:rPr lang="en-US" sz="3200" b="1" dirty="0" smtClean="0">
                <a:solidFill>
                  <a:schemeClr val="bg1">
                    <a:lumMod val="95000"/>
                  </a:schemeClr>
                </a:solidFill>
              </a:rPr>
              <a:t>actively.</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3.	Rom. 4:3-5  Our faith</a:t>
            </a:r>
            <a:r>
              <a:rPr lang="en-US" sz="3200" b="1" dirty="0" smtClean="0">
                <a:solidFill>
                  <a:schemeClr val="bg1">
                    <a:lumMod val="95000"/>
                  </a:schemeClr>
                </a:solidFill>
              </a:rPr>
              <a:t>.</a:t>
            </a:r>
            <a:endParaRPr lang="en-US" sz="3200" b="1" dirty="0" smtClean="0">
              <a:solidFill>
                <a:schemeClr val="bg1">
                  <a:lumMod val="95000"/>
                </a:schemeClr>
              </a:solidFill>
            </a:endParaRPr>
          </a:p>
        </p:txBody>
      </p:sp>
    </p:spTree>
    <p:extLst>
      <p:ext uri="{BB962C8B-B14F-4D97-AF65-F5344CB8AC3E}">
        <p14:creationId xmlns:p14="http://schemas.microsoft.com/office/powerpoint/2010/main" val="2931421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571500"/>
            <a:ext cx="8001000" cy="3970318"/>
          </a:xfrm>
          <a:prstGeom prst="rect">
            <a:avLst/>
          </a:prstGeom>
          <a:noFill/>
        </p:spPr>
        <p:txBody>
          <a:bodyPr wrap="square" rtlCol="0">
            <a:spAutoFit/>
          </a:bodyPr>
          <a:lstStyle/>
          <a:p>
            <a:r>
              <a:rPr lang="en-US" sz="3600" b="1" dirty="0" smtClean="0">
                <a:solidFill>
                  <a:schemeClr val="bg1">
                    <a:lumMod val="95000"/>
                  </a:schemeClr>
                </a:solidFill>
              </a:rPr>
              <a:t>Justification has to do with God’s Law.</a:t>
            </a:r>
          </a:p>
          <a:p>
            <a:r>
              <a:rPr lang="en-US" sz="3600" b="1" dirty="0" smtClean="0">
                <a:solidFill>
                  <a:schemeClr val="bg1">
                    <a:lumMod val="95000"/>
                  </a:schemeClr>
                </a:solidFill>
              </a:rPr>
              <a:t>It has to do with things that are legal.</a:t>
            </a:r>
            <a:endParaRPr lang="en-US" sz="3600" b="1" dirty="0">
              <a:solidFill>
                <a:schemeClr val="bg1">
                  <a:lumMod val="95000"/>
                </a:schemeClr>
              </a:solidFill>
            </a:endParaRPr>
          </a:p>
          <a:p>
            <a:endParaRPr lang="en-US" sz="3600" b="1" dirty="0" smtClean="0">
              <a:solidFill>
                <a:schemeClr val="bg1">
                  <a:lumMod val="95000"/>
                </a:schemeClr>
              </a:solidFill>
            </a:endParaRPr>
          </a:p>
          <a:p>
            <a:endParaRPr lang="en-US" sz="3600" b="1" dirty="0">
              <a:solidFill>
                <a:schemeClr val="bg1">
                  <a:lumMod val="95000"/>
                </a:schemeClr>
              </a:solidFill>
            </a:endParaRPr>
          </a:p>
          <a:p>
            <a:endParaRPr lang="en-US" sz="3600" b="1" dirty="0" smtClean="0">
              <a:solidFill>
                <a:schemeClr val="bg1">
                  <a:lumMod val="95000"/>
                </a:schemeClr>
              </a:solidFill>
            </a:endParaRPr>
          </a:p>
          <a:p>
            <a:endParaRPr lang="en-US" sz="3600" b="1" dirty="0">
              <a:solidFill>
                <a:schemeClr val="bg1">
                  <a:lumMod val="95000"/>
                </a:schemeClr>
              </a:solidFill>
            </a:endParaRPr>
          </a:p>
          <a:p>
            <a:endParaRPr lang="en-US" sz="3600" b="1" dirty="0" smtClean="0">
              <a:solidFill>
                <a:schemeClr val="bg1">
                  <a:lumMod val="95000"/>
                </a:schemeClr>
              </a:solidFill>
            </a:endParaRPr>
          </a:p>
        </p:txBody>
      </p:sp>
      <p:pic>
        <p:nvPicPr>
          <p:cNvPr id="5"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833657"/>
            <a:ext cx="3692008" cy="207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689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3600986"/>
          </a:xfrm>
          <a:prstGeom prst="rect">
            <a:avLst/>
          </a:prstGeom>
          <a:noFill/>
        </p:spPr>
        <p:txBody>
          <a:bodyPr wrap="square" rtlCol="0">
            <a:spAutoFit/>
          </a:bodyPr>
          <a:lstStyle/>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Christ’s </a:t>
            </a:r>
            <a:r>
              <a:rPr lang="en-US" sz="3200" b="1" dirty="0" smtClean="0">
                <a:solidFill>
                  <a:schemeClr val="bg1">
                    <a:lumMod val="95000"/>
                  </a:schemeClr>
                </a:solidFill>
              </a:rPr>
              <a:t>obedience</a:t>
            </a:r>
            <a:r>
              <a:rPr lang="en-US" sz="3200" b="1" dirty="0">
                <a:solidFill>
                  <a:schemeClr val="bg1">
                    <a:lumMod val="95000"/>
                  </a:schemeClr>
                </a:solidFill>
              </a:rPr>
              <a:t> </a:t>
            </a:r>
            <a:r>
              <a:rPr lang="en-US" sz="3200" b="1" dirty="0" smtClean="0">
                <a:solidFill>
                  <a:schemeClr val="bg1">
                    <a:lumMod val="95000"/>
                  </a:schemeClr>
                </a:solidFill>
              </a:rPr>
              <a:t>passively.</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2.	Christ’s </a:t>
            </a:r>
            <a:r>
              <a:rPr lang="en-US" sz="3200" b="1" dirty="0" smtClean="0">
                <a:solidFill>
                  <a:schemeClr val="bg1">
                    <a:lumMod val="95000"/>
                  </a:schemeClr>
                </a:solidFill>
              </a:rPr>
              <a:t>obedience</a:t>
            </a:r>
            <a:r>
              <a:rPr lang="en-US" sz="3200" b="1" dirty="0">
                <a:solidFill>
                  <a:schemeClr val="bg1">
                    <a:lumMod val="95000"/>
                  </a:schemeClr>
                </a:solidFill>
              </a:rPr>
              <a:t> </a:t>
            </a:r>
            <a:r>
              <a:rPr lang="en-US" sz="3200" b="1" dirty="0" smtClean="0">
                <a:solidFill>
                  <a:schemeClr val="bg1">
                    <a:lumMod val="95000"/>
                  </a:schemeClr>
                </a:solidFill>
              </a:rPr>
              <a:t>actively.</a:t>
            </a:r>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    3.	Rom. 4:3-5  Our faith.</a:t>
            </a:r>
          </a:p>
          <a:p>
            <a:r>
              <a:rPr lang="en-US" sz="3200" b="1" dirty="0">
                <a:solidFill>
                  <a:schemeClr val="bg1">
                    <a:lumMod val="95000"/>
                  </a:schemeClr>
                </a:solidFill>
              </a:rPr>
              <a:t>	</a:t>
            </a:r>
            <a:r>
              <a:rPr lang="en-US" sz="3200" b="1" dirty="0" smtClean="0">
                <a:solidFill>
                  <a:schemeClr val="bg1">
                    <a:lumMod val="95000"/>
                  </a:schemeClr>
                </a:solidFill>
              </a:rPr>
              <a:t>	God can credit to us what we do not</a:t>
            </a:r>
          </a:p>
          <a:p>
            <a:r>
              <a:rPr lang="en-US" sz="3200" b="1" dirty="0">
                <a:solidFill>
                  <a:schemeClr val="bg1">
                    <a:lumMod val="95000"/>
                  </a:schemeClr>
                </a:solidFill>
              </a:rPr>
              <a:t>	</a:t>
            </a:r>
            <a:r>
              <a:rPr lang="en-US" sz="3200" b="1" dirty="0" smtClean="0">
                <a:solidFill>
                  <a:schemeClr val="bg1">
                    <a:lumMod val="95000"/>
                  </a:schemeClr>
                </a:solidFill>
              </a:rPr>
              <a:t>	have </a:t>
            </a:r>
            <a:r>
              <a:rPr lang="en-US" sz="3200" b="1" dirty="0" smtClean="0">
                <a:solidFill>
                  <a:schemeClr val="bg1">
                    <a:lumMod val="95000"/>
                  </a:schemeClr>
                </a:solidFill>
              </a:rPr>
              <a:t>(</a:t>
            </a:r>
            <a:r>
              <a:rPr lang="en-US" sz="3200" b="1" dirty="0" smtClean="0">
                <a:solidFill>
                  <a:schemeClr val="bg1">
                    <a:lumMod val="95000"/>
                  </a:schemeClr>
                </a:solidFill>
              </a:rPr>
              <a:t>___________________</a:t>
            </a:r>
            <a:r>
              <a:rPr lang="en-US" sz="3200" b="1" dirty="0" smtClean="0">
                <a:solidFill>
                  <a:schemeClr val="bg1">
                    <a:lumMod val="95000"/>
                  </a:schemeClr>
                </a:solidFill>
              </a:rPr>
              <a:t>).</a:t>
            </a:r>
            <a:endParaRPr lang="en-US" sz="3200" b="1" dirty="0" smtClean="0">
              <a:solidFill>
                <a:schemeClr val="bg1">
                  <a:lumMod val="95000"/>
                </a:schemeClr>
              </a:solidFill>
            </a:endParaRPr>
          </a:p>
        </p:txBody>
      </p:sp>
    </p:spTree>
    <p:extLst>
      <p:ext uri="{BB962C8B-B14F-4D97-AF65-F5344CB8AC3E}">
        <p14:creationId xmlns:p14="http://schemas.microsoft.com/office/powerpoint/2010/main" val="21130892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3539430"/>
          </a:xfrm>
          <a:prstGeom prst="rect">
            <a:avLst/>
          </a:prstGeom>
          <a:noFill/>
        </p:spPr>
        <p:txBody>
          <a:bodyPr wrap="square" rtlCol="0">
            <a:spAutoFit/>
          </a:bodyPr>
          <a:lstStyle/>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Christ’s passive obedience.</a:t>
            </a:r>
          </a:p>
          <a:p>
            <a:r>
              <a:rPr lang="en-US" sz="3200" b="1" dirty="0">
                <a:solidFill>
                  <a:schemeClr val="bg1">
                    <a:lumMod val="95000"/>
                  </a:schemeClr>
                </a:solidFill>
              </a:rPr>
              <a:t>	</a:t>
            </a:r>
            <a:r>
              <a:rPr lang="en-US" sz="3200" b="1" dirty="0" smtClean="0">
                <a:solidFill>
                  <a:schemeClr val="bg1">
                    <a:lumMod val="95000"/>
                  </a:schemeClr>
                </a:solidFill>
              </a:rPr>
              <a:t>     2.	Christ’s active obedience.</a:t>
            </a:r>
          </a:p>
          <a:p>
            <a:r>
              <a:rPr lang="en-US" sz="3200" b="1" dirty="0">
                <a:solidFill>
                  <a:schemeClr val="bg1">
                    <a:lumMod val="95000"/>
                  </a:schemeClr>
                </a:solidFill>
              </a:rPr>
              <a:t>	 </a:t>
            </a:r>
            <a:r>
              <a:rPr lang="en-US" sz="3200" b="1" dirty="0" smtClean="0">
                <a:solidFill>
                  <a:schemeClr val="bg1">
                    <a:lumMod val="95000"/>
                  </a:schemeClr>
                </a:solidFill>
              </a:rPr>
              <a:t>    3.	Rom. 4:3-5  Our faith.</a:t>
            </a:r>
          </a:p>
          <a:p>
            <a:r>
              <a:rPr lang="en-US" sz="3200" b="1" dirty="0">
                <a:solidFill>
                  <a:schemeClr val="bg1">
                    <a:lumMod val="95000"/>
                  </a:schemeClr>
                </a:solidFill>
              </a:rPr>
              <a:t>	</a:t>
            </a:r>
            <a:r>
              <a:rPr lang="en-US" sz="3200" b="1" dirty="0" smtClean="0">
                <a:solidFill>
                  <a:schemeClr val="bg1">
                    <a:lumMod val="95000"/>
                  </a:schemeClr>
                </a:solidFill>
              </a:rPr>
              <a:t>	God can credit to us what we do not</a:t>
            </a:r>
          </a:p>
          <a:p>
            <a:r>
              <a:rPr lang="en-US" sz="3200" b="1" dirty="0">
                <a:solidFill>
                  <a:schemeClr val="bg1">
                    <a:lumMod val="95000"/>
                  </a:schemeClr>
                </a:solidFill>
              </a:rPr>
              <a:t>	</a:t>
            </a:r>
            <a:r>
              <a:rPr lang="en-US" sz="3200" b="1" dirty="0" smtClean="0">
                <a:solidFill>
                  <a:schemeClr val="bg1">
                    <a:lumMod val="95000"/>
                  </a:schemeClr>
                </a:solidFill>
              </a:rPr>
              <a:t>	have (righteousness</a:t>
            </a:r>
            <a:r>
              <a:rPr lang="en-US" sz="3200" b="1" dirty="0" smtClean="0">
                <a:solidFill>
                  <a:schemeClr val="bg1">
                    <a:lumMod val="95000"/>
                  </a:schemeClr>
                </a:solidFill>
              </a:rPr>
              <a:t>).</a:t>
            </a:r>
            <a:endParaRPr lang="en-US" sz="3200" b="1" dirty="0" smtClean="0">
              <a:solidFill>
                <a:schemeClr val="bg1">
                  <a:lumMod val="95000"/>
                </a:schemeClr>
              </a:solidFill>
            </a:endParaRPr>
          </a:p>
        </p:txBody>
      </p:sp>
    </p:spTree>
    <p:extLst>
      <p:ext uri="{BB962C8B-B14F-4D97-AF65-F5344CB8AC3E}">
        <p14:creationId xmlns:p14="http://schemas.microsoft.com/office/powerpoint/2010/main" val="6598075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524315"/>
          </a:xfrm>
          <a:prstGeom prst="rect">
            <a:avLst/>
          </a:prstGeom>
          <a:noFill/>
        </p:spPr>
        <p:txBody>
          <a:bodyPr wrap="square" rtlCol="0">
            <a:spAutoFit/>
          </a:bodyPr>
          <a:lstStyle/>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Christ’s passive obedience.</a:t>
            </a:r>
          </a:p>
          <a:p>
            <a:r>
              <a:rPr lang="en-US" sz="3200" b="1" dirty="0">
                <a:solidFill>
                  <a:schemeClr val="bg1">
                    <a:lumMod val="95000"/>
                  </a:schemeClr>
                </a:solidFill>
              </a:rPr>
              <a:t>	</a:t>
            </a:r>
            <a:r>
              <a:rPr lang="en-US" sz="3200" b="1" dirty="0" smtClean="0">
                <a:solidFill>
                  <a:schemeClr val="bg1">
                    <a:lumMod val="95000"/>
                  </a:schemeClr>
                </a:solidFill>
              </a:rPr>
              <a:t>     2.	Christ’s active obedience.</a:t>
            </a:r>
          </a:p>
          <a:p>
            <a:r>
              <a:rPr lang="en-US" sz="3200" b="1" dirty="0">
                <a:solidFill>
                  <a:schemeClr val="bg1">
                    <a:lumMod val="95000"/>
                  </a:schemeClr>
                </a:solidFill>
              </a:rPr>
              <a:t>	 </a:t>
            </a:r>
            <a:r>
              <a:rPr lang="en-US" sz="3200" b="1" dirty="0" smtClean="0">
                <a:solidFill>
                  <a:schemeClr val="bg1">
                    <a:lumMod val="95000"/>
                  </a:schemeClr>
                </a:solidFill>
              </a:rPr>
              <a:t>    3.	Rom. 4:3-5  Our faith.</a:t>
            </a:r>
          </a:p>
          <a:p>
            <a:r>
              <a:rPr lang="en-US" sz="3200" b="1" dirty="0">
                <a:solidFill>
                  <a:schemeClr val="bg1">
                    <a:lumMod val="95000"/>
                  </a:schemeClr>
                </a:solidFill>
              </a:rPr>
              <a:t>	</a:t>
            </a:r>
            <a:r>
              <a:rPr lang="en-US" sz="3200" b="1" dirty="0" smtClean="0">
                <a:solidFill>
                  <a:schemeClr val="bg1">
                    <a:lumMod val="95000"/>
                  </a:schemeClr>
                </a:solidFill>
              </a:rPr>
              <a:t>	God can credit to us what we do not</a:t>
            </a:r>
          </a:p>
          <a:p>
            <a:r>
              <a:rPr lang="en-US" sz="3200" b="1" dirty="0">
                <a:solidFill>
                  <a:schemeClr val="bg1">
                    <a:lumMod val="95000"/>
                  </a:schemeClr>
                </a:solidFill>
              </a:rPr>
              <a:t>	</a:t>
            </a:r>
            <a:r>
              <a:rPr lang="en-US" sz="3200" b="1" dirty="0" smtClean="0">
                <a:solidFill>
                  <a:schemeClr val="bg1">
                    <a:lumMod val="95000"/>
                  </a:schemeClr>
                </a:solidFill>
              </a:rPr>
              <a:t>	have (righteousness).</a:t>
            </a:r>
          </a:p>
          <a:p>
            <a:r>
              <a:rPr lang="en-US" sz="3200" b="1" dirty="0">
                <a:solidFill>
                  <a:schemeClr val="bg1">
                    <a:lumMod val="95000"/>
                  </a:schemeClr>
                </a:solidFill>
              </a:rPr>
              <a:t>	</a:t>
            </a:r>
            <a:r>
              <a:rPr lang="en-US" sz="3200" b="1" dirty="0" smtClean="0">
                <a:solidFill>
                  <a:schemeClr val="bg1">
                    <a:lumMod val="95000"/>
                  </a:schemeClr>
                </a:solidFill>
              </a:rPr>
              <a:t>	God can credit to us what we do have			</a:t>
            </a:r>
            <a:r>
              <a:rPr lang="en-US" sz="3200" b="1" dirty="0" smtClean="0">
                <a:solidFill>
                  <a:schemeClr val="bg1">
                    <a:lumMod val="95000"/>
                  </a:schemeClr>
                </a:solidFill>
              </a:rPr>
              <a:t>(</a:t>
            </a:r>
            <a:r>
              <a:rPr lang="en-US" sz="3200" b="1" dirty="0" smtClean="0">
                <a:solidFill>
                  <a:schemeClr val="bg1">
                    <a:lumMod val="95000"/>
                  </a:schemeClr>
                </a:solidFill>
              </a:rPr>
              <a:t>_____________</a:t>
            </a:r>
            <a:r>
              <a:rPr lang="en-US" sz="3200" b="1" dirty="0" smtClean="0">
                <a:solidFill>
                  <a:schemeClr val="bg1">
                    <a:lumMod val="95000"/>
                  </a:schemeClr>
                </a:solidFill>
              </a:rPr>
              <a:t>). </a:t>
            </a:r>
            <a:endParaRPr lang="en-US" sz="3200" b="1" dirty="0" smtClean="0">
              <a:solidFill>
                <a:schemeClr val="bg1">
                  <a:lumMod val="95000"/>
                </a:schemeClr>
              </a:solidFill>
            </a:endParaRPr>
          </a:p>
        </p:txBody>
      </p:sp>
    </p:spTree>
    <p:extLst>
      <p:ext uri="{BB962C8B-B14F-4D97-AF65-F5344CB8AC3E}">
        <p14:creationId xmlns:p14="http://schemas.microsoft.com/office/powerpoint/2010/main" val="25044825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524315"/>
          </a:xfrm>
          <a:prstGeom prst="rect">
            <a:avLst/>
          </a:prstGeom>
          <a:noFill/>
        </p:spPr>
        <p:txBody>
          <a:bodyPr wrap="square" rtlCol="0">
            <a:spAutoFit/>
          </a:bodyPr>
          <a:lstStyle/>
          <a:p>
            <a:endParaRPr lang="en-US" sz="3200" b="1" dirty="0" smtClean="0">
              <a:solidFill>
                <a:schemeClr val="bg1">
                  <a:lumMod val="95000"/>
                </a:schemeClr>
              </a:solidFill>
            </a:endParaRPr>
          </a:p>
          <a:p>
            <a:r>
              <a:rPr lang="en-US" sz="3200" b="1" dirty="0">
                <a:solidFill>
                  <a:schemeClr val="bg1">
                    <a:lumMod val="95000"/>
                  </a:schemeClr>
                </a:solidFill>
              </a:rPr>
              <a:t>	</a:t>
            </a:r>
            <a:r>
              <a:rPr lang="en-US" sz="3200" b="1" dirty="0" smtClean="0">
                <a:solidFill>
                  <a:schemeClr val="bg1">
                    <a:lumMod val="95000"/>
                  </a:schemeClr>
                </a:solidFill>
              </a:rPr>
              <a:t>B. What is credited to us for justification?</a:t>
            </a:r>
          </a:p>
          <a:p>
            <a:r>
              <a:rPr lang="en-US" sz="3200" b="1" dirty="0">
                <a:solidFill>
                  <a:schemeClr val="bg1">
                    <a:lumMod val="95000"/>
                  </a:schemeClr>
                </a:solidFill>
              </a:rPr>
              <a:t>	</a:t>
            </a:r>
            <a:r>
              <a:rPr lang="en-US" sz="3200" b="1" dirty="0" smtClean="0">
                <a:solidFill>
                  <a:schemeClr val="bg1">
                    <a:lumMod val="95000"/>
                  </a:schemeClr>
                </a:solidFill>
              </a:rPr>
              <a:t>     1.	Christ’s passive obedience.</a:t>
            </a:r>
          </a:p>
          <a:p>
            <a:r>
              <a:rPr lang="en-US" sz="3200" b="1" dirty="0">
                <a:solidFill>
                  <a:schemeClr val="bg1">
                    <a:lumMod val="95000"/>
                  </a:schemeClr>
                </a:solidFill>
              </a:rPr>
              <a:t>	</a:t>
            </a:r>
            <a:r>
              <a:rPr lang="en-US" sz="3200" b="1" dirty="0" smtClean="0">
                <a:solidFill>
                  <a:schemeClr val="bg1">
                    <a:lumMod val="95000"/>
                  </a:schemeClr>
                </a:solidFill>
              </a:rPr>
              <a:t>     2.	Christ’s active obedience.</a:t>
            </a:r>
          </a:p>
          <a:p>
            <a:r>
              <a:rPr lang="en-US" sz="3200" b="1" dirty="0">
                <a:solidFill>
                  <a:schemeClr val="bg1">
                    <a:lumMod val="95000"/>
                  </a:schemeClr>
                </a:solidFill>
              </a:rPr>
              <a:t>	 </a:t>
            </a:r>
            <a:r>
              <a:rPr lang="en-US" sz="3200" b="1" dirty="0" smtClean="0">
                <a:solidFill>
                  <a:schemeClr val="bg1">
                    <a:lumMod val="95000"/>
                  </a:schemeClr>
                </a:solidFill>
              </a:rPr>
              <a:t>    3.	Rom. 4:3-5  Our faith.</a:t>
            </a:r>
          </a:p>
          <a:p>
            <a:r>
              <a:rPr lang="en-US" sz="3200" b="1" dirty="0">
                <a:solidFill>
                  <a:schemeClr val="bg1">
                    <a:lumMod val="95000"/>
                  </a:schemeClr>
                </a:solidFill>
              </a:rPr>
              <a:t>	</a:t>
            </a:r>
            <a:r>
              <a:rPr lang="en-US" sz="3200" b="1" dirty="0" smtClean="0">
                <a:solidFill>
                  <a:schemeClr val="bg1">
                    <a:lumMod val="95000"/>
                  </a:schemeClr>
                </a:solidFill>
              </a:rPr>
              <a:t>	God can credit to us what we do not</a:t>
            </a:r>
          </a:p>
          <a:p>
            <a:r>
              <a:rPr lang="en-US" sz="3200" b="1" dirty="0">
                <a:solidFill>
                  <a:schemeClr val="bg1">
                    <a:lumMod val="95000"/>
                  </a:schemeClr>
                </a:solidFill>
              </a:rPr>
              <a:t>	</a:t>
            </a:r>
            <a:r>
              <a:rPr lang="en-US" sz="3200" b="1" dirty="0" smtClean="0">
                <a:solidFill>
                  <a:schemeClr val="bg1">
                    <a:lumMod val="95000"/>
                  </a:schemeClr>
                </a:solidFill>
              </a:rPr>
              <a:t>	have (righteousness).</a:t>
            </a:r>
          </a:p>
          <a:p>
            <a:r>
              <a:rPr lang="en-US" sz="3200" b="1" dirty="0">
                <a:solidFill>
                  <a:schemeClr val="bg1">
                    <a:lumMod val="95000"/>
                  </a:schemeClr>
                </a:solidFill>
              </a:rPr>
              <a:t>	</a:t>
            </a:r>
            <a:r>
              <a:rPr lang="en-US" sz="3200" b="1" dirty="0" smtClean="0">
                <a:solidFill>
                  <a:schemeClr val="bg1">
                    <a:lumMod val="95000"/>
                  </a:schemeClr>
                </a:solidFill>
              </a:rPr>
              <a:t>	God can credit to us what we do have			</a:t>
            </a:r>
            <a:r>
              <a:rPr lang="en-US" sz="3200" b="1" dirty="0" smtClean="0">
                <a:solidFill>
                  <a:schemeClr val="bg1">
                    <a:lumMod val="95000"/>
                  </a:schemeClr>
                </a:solidFill>
              </a:rPr>
              <a:t>(faith). </a:t>
            </a:r>
            <a:endParaRPr lang="en-US" sz="3200" b="1" dirty="0" smtClean="0">
              <a:solidFill>
                <a:schemeClr val="bg1">
                  <a:lumMod val="95000"/>
                </a:schemeClr>
              </a:solidFill>
            </a:endParaRPr>
          </a:p>
        </p:txBody>
      </p:sp>
    </p:spTree>
    <p:extLst>
      <p:ext uri="{BB962C8B-B14F-4D97-AF65-F5344CB8AC3E}">
        <p14:creationId xmlns:p14="http://schemas.microsoft.com/office/powerpoint/2010/main" val="26930928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2062103"/>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r>
              <a:rPr lang="en-US" sz="3200" b="1" dirty="0" smtClean="0">
                <a:solidFill>
                  <a:schemeClr val="bg1">
                    <a:lumMod val="95000"/>
                  </a:schemeClr>
                </a:solidFill>
              </a:rPr>
              <a:t>?</a:t>
            </a:r>
          </a:p>
          <a:p>
            <a:endParaRPr lang="en-US" sz="3200" b="1" dirty="0">
              <a:solidFill>
                <a:schemeClr val="bg1">
                  <a:lumMod val="95000"/>
                </a:schemeClr>
              </a:solidFill>
              <a:latin typeface="Greek2" panose="00000400000000000000" pitchFamily="2" charset="0"/>
            </a:endParaRPr>
          </a:p>
          <a:p>
            <a:endParaRPr lang="en-US" sz="3200" dirty="0" smtClean="0">
              <a:solidFill>
                <a:schemeClr val="bg1">
                  <a:lumMod val="95000"/>
                </a:schemeClr>
              </a:solidFill>
              <a:latin typeface="Greek2" panose="00000400000000000000" pitchFamily="2" charset="0"/>
            </a:endParaRPr>
          </a:p>
          <a:p>
            <a:r>
              <a:rPr lang="en-US" sz="3200" dirty="0" smtClean="0">
                <a:solidFill>
                  <a:schemeClr val="bg1">
                    <a:lumMod val="95000"/>
                  </a:schemeClr>
                </a:solidFill>
                <a:latin typeface="Greek2" panose="00000400000000000000" pitchFamily="2" charset="0"/>
              </a:rPr>
              <a:t>        </a:t>
            </a:r>
            <a:endParaRPr lang="en-US" sz="3200" b="1" dirty="0" smtClean="0">
              <a:solidFill>
                <a:schemeClr val="bg1">
                  <a:lumMod val="95000"/>
                </a:schemeClr>
              </a:solidFill>
            </a:endParaRPr>
          </a:p>
        </p:txBody>
      </p:sp>
    </p:spTree>
    <p:extLst>
      <p:ext uri="{BB962C8B-B14F-4D97-AF65-F5344CB8AC3E}">
        <p14:creationId xmlns:p14="http://schemas.microsoft.com/office/powerpoint/2010/main" val="22480931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2554545"/>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p>
          <a:p>
            <a:endParaRPr lang="en-US" sz="3200" b="1" dirty="0">
              <a:solidFill>
                <a:schemeClr val="bg1">
                  <a:lumMod val="95000"/>
                </a:schemeClr>
              </a:solidFill>
            </a:endParaRPr>
          </a:p>
          <a:p>
            <a:r>
              <a:rPr lang="en-US" sz="3200" dirty="0">
                <a:solidFill>
                  <a:schemeClr val="bg1">
                    <a:lumMod val="95000"/>
                  </a:schemeClr>
                </a:solidFill>
              </a:rPr>
              <a:t>ABRAHAM BELIEVED GOD, AND IT WAS CREDITED TO HIM AS </a:t>
            </a:r>
            <a:r>
              <a:rPr lang="en-US" sz="3200" dirty="0" smtClean="0">
                <a:solidFill>
                  <a:schemeClr val="bg1">
                    <a:lumMod val="95000"/>
                  </a:schemeClr>
                </a:solidFill>
              </a:rPr>
              <a:t>RIGHTEOUSNESS</a:t>
            </a:r>
            <a:r>
              <a:rPr lang="en-US" sz="3200" dirty="0">
                <a:solidFill>
                  <a:schemeClr val="bg1">
                    <a:lumMod val="95000"/>
                  </a:schemeClr>
                </a:solidFill>
              </a:rPr>
              <a:t> </a:t>
            </a:r>
            <a:r>
              <a:rPr lang="en-US" sz="3200" dirty="0" smtClean="0">
                <a:solidFill>
                  <a:schemeClr val="bg1">
                    <a:lumMod val="95000"/>
                  </a:schemeClr>
                </a:solidFill>
              </a:rPr>
              <a:t>(4:3).</a:t>
            </a:r>
            <a:endParaRPr lang="en-US" sz="3200" dirty="0" smtClean="0">
              <a:solidFill>
                <a:schemeClr val="bg1">
                  <a:lumMod val="95000"/>
                </a:schemeClr>
              </a:solidFill>
              <a:latin typeface="Greek2" panose="00000400000000000000" pitchFamily="2" charset="0"/>
            </a:endParaRPr>
          </a:p>
          <a:p>
            <a:r>
              <a:rPr lang="en-US" sz="3200" dirty="0" smtClean="0">
                <a:solidFill>
                  <a:schemeClr val="bg1">
                    <a:lumMod val="95000"/>
                  </a:schemeClr>
                </a:solidFill>
                <a:latin typeface="Greek2" panose="00000400000000000000" pitchFamily="2" charset="0"/>
              </a:rPr>
              <a:t>        </a:t>
            </a:r>
            <a:endParaRPr lang="en-US" sz="3200" b="1" dirty="0" smtClean="0">
              <a:solidFill>
                <a:schemeClr val="bg1">
                  <a:lumMod val="95000"/>
                </a:schemeClr>
              </a:solidFill>
            </a:endParaRPr>
          </a:p>
        </p:txBody>
      </p:sp>
    </p:spTree>
    <p:extLst>
      <p:ext uri="{BB962C8B-B14F-4D97-AF65-F5344CB8AC3E}">
        <p14:creationId xmlns:p14="http://schemas.microsoft.com/office/powerpoint/2010/main" val="2078214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52400" y="285750"/>
            <a:ext cx="8686800" cy="4524315"/>
          </a:xfrm>
          <a:prstGeom prst="rect">
            <a:avLst/>
          </a:prstGeom>
          <a:noFill/>
        </p:spPr>
        <p:txBody>
          <a:bodyPr wrap="square" rtlCol="0">
            <a:spAutoFit/>
          </a:bodyPr>
          <a:lstStyle/>
          <a:p>
            <a:r>
              <a:rPr lang="en-US" sz="3200" i="1" dirty="0" smtClean="0"/>
              <a:t>	We </a:t>
            </a:r>
            <a:r>
              <a:rPr lang="en-US" sz="3200" i="1" dirty="0"/>
              <a:t>are compelled to say that in NT teaching the righteousness contemplated in justification is not faith itself but something that comes into our possession by faith. The question then remains why, in the formula of Gen. 15:6 as quoted by Paul, is faith reckoned for righteousness? It may not be possible to answer this question with any decisiveness. </a:t>
            </a:r>
            <a:r>
              <a:rPr lang="en-US" sz="3200" i="1" dirty="0" smtClean="0"/>
              <a:t>  </a:t>
            </a:r>
            <a:r>
              <a:rPr lang="en-US" sz="3200" dirty="0" smtClean="0"/>
              <a:t>--John Murray, </a:t>
            </a:r>
            <a:r>
              <a:rPr lang="en-US" sz="3200" i="1" dirty="0" smtClean="0"/>
              <a:t>Epistle to the Romans</a:t>
            </a:r>
            <a:endParaRPr lang="en-US" sz="3200" dirty="0"/>
          </a:p>
          <a:p>
            <a:endParaRPr lang="en-US" sz="3200" dirty="0"/>
          </a:p>
        </p:txBody>
      </p:sp>
    </p:spTree>
    <p:extLst>
      <p:ext uri="{BB962C8B-B14F-4D97-AF65-F5344CB8AC3E}">
        <p14:creationId xmlns:p14="http://schemas.microsoft.com/office/powerpoint/2010/main" val="6041489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3539430"/>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p>
          <a:p>
            <a:endParaRPr lang="en-US" sz="3200" b="1" dirty="0">
              <a:solidFill>
                <a:schemeClr val="bg1">
                  <a:lumMod val="95000"/>
                </a:schemeClr>
              </a:solidFill>
            </a:endParaRPr>
          </a:p>
          <a:p>
            <a:r>
              <a:rPr lang="en-US" sz="3200" dirty="0">
                <a:solidFill>
                  <a:schemeClr val="bg1">
                    <a:lumMod val="95000"/>
                  </a:schemeClr>
                </a:solidFill>
              </a:rPr>
              <a:t>ABRAHAM BELIEVED GOD, AND IT WAS CREDITED TO HIM </a:t>
            </a:r>
            <a:r>
              <a:rPr lang="en-US" sz="3200" b="1" dirty="0">
                <a:solidFill>
                  <a:srgbClr val="FF0000"/>
                </a:solidFill>
              </a:rPr>
              <a:t>AS</a:t>
            </a:r>
            <a:r>
              <a:rPr lang="en-US" sz="3200" b="1" dirty="0">
                <a:solidFill>
                  <a:srgbClr val="FFFF00"/>
                </a:solidFill>
              </a:rPr>
              <a:t> </a:t>
            </a:r>
            <a:r>
              <a:rPr lang="en-US" sz="3200" b="1" dirty="0" smtClean="0">
                <a:solidFill>
                  <a:srgbClr val="FFFF00"/>
                </a:solidFill>
              </a:rPr>
              <a:t>RIGHTEOUSNESS</a:t>
            </a:r>
            <a:r>
              <a:rPr lang="en-US" sz="3200" b="1" dirty="0">
                <a:solidFill>
                  <a:srgbClr val="FFFF00"/>
                </a:solidFill>
              </a:rPr>
              <a:t> </a:t>
            </a:r>
            <a:r>
              <a:rPr lang="en-US" sz="3200" dirty="0" smtClean="0">
                <a:solidFill>
                  <a:schemeClr val="bg1">
                    <a:lumMod val="95000"/>
                  </a:schemeClr>
                </a:solidFill>
              </a:rPr>
              <a:t>(4:3).</a:t>
            </a:r>
            <a:endParaRPr lang="en-US" sz="3200" dirty="0" smtClean="0">
              <a:solidFill>
                <a:schemeClr val="bg1">
                  <a:lumMod val="95000"/>
                </a:schemeClr>
              </a:solidFill>
              <a:latin typeface="Greek2" panose="00000400000000000000" pitchFamily="2" charset="0"/>
            </a:endParaRPr>
          </a:p>
          <a:p>
            <a:r>
              <a:rPr lang="en-US" sz="3200" dirty="0" smtClean="0">
                <a:solidFill>
                  <a:schemeClr val="bg1">
                    <a:lumMod val="95000"/>
                  </a:schemeClr>
                </a:solidFill>
                <a:latin typeface="Greek2" panose="00000400000000000000" pitchFamily="2" charset="0"/>
              </a:rPr>
              <a:t>        </a:t>
            </a:r>
            <a:r>
              <a:rPr lang="en-US" sz="3200" b="1" dirty="0" err="1" smtClean="0">
                <a:solidFill>
                  <a:srgbClr val="FF0000"/>
                </a:solidFill>
                <a:latin typeface="Greek2" panose="00000400000000000000" pitchFamily="2" charset="0"/>
              </a:rPr>
              <a:t>ei</a:t>
            </a:r>
            <a:r>
              <a:rPr lang="en-US" sz="3200" b="1" dirty="0" err="1" smtClean="0">
                <a:solidFill>
                  <a:srgbClr val="FF0000"/>
                </a:solidFill>
                <a:latin typeface="+mj-lt"/>
              </a:rPr>
              <a:t>s</a:t>
            </a:r>
            <a:r>
              <a:rPr lang="en-US" sz="3200" b="1" dirty="0" smtClean="0">
                <a:solidFill>
                  <a:srgbClr val="FFFF00"/>
                </a:solidFill>
                <a:latin typeface="Greek2" panose="00000400000000000000" pitchFamily="2" charset="0"/>
              </a:rPr>
              <a:t> </a:t>
            </a:r>
            <a:r>
              <a:rPr lang="en-US" sz="3200" b="1" dirty="0" err="1" smtClean="0">
                <a:solidFill>
                  <a:srgbClr val="FFFF00"/>
                </a:solidFill>
                <a:latin typeface="Greek2" panose="00000400000000000000" pitchFamily="2" charset="0"/>
              </a:rPr>
              <a:t>dikaiosunhn</a:t>
            </a:r>
            <a:r>
              <a:rPr lang="en-US" sz="3200" b="1" dirty="0" smtClean="0">
                <a:solidFill>
                  <a:srgbClr val="FF0000"/>
                </a:solidFill>
                <a:latin typeface="Greek2" panose="00000400000000000000" pitchFamily="2" charset="0"/>
              </a:rPr>
              <a:t> </a:t>
            </a:r>
            <a:endParaRPr lang="en-US" sz="3200" b="1" dirty="0" smtClean="0">
              <a:solidFill>
                <a:srgbClr val="FF0000"/>
              </a:solidFill>
            </a:endParaRPr>
          </a:p>
          <a:p>
            <a:endParaRPr lang="en-US" sz="3200" dirty="0" smtClean="0">
              <a:solidFill>
                <a:schemeClr val="bg1">
                  <a:lumMod val="95000"/>
                </a:schemeClr>
              </a:solidFill>
            </a:endParaRPr>
          </a:p>
          <a:p>
            <a:endParaRPr lang="en-US" sz="3200" b="1" dirty="0" smtClean="0">
              <a:solidFill>
                <a:srgbClr val="FFFF00"/>
              </a:solidFill>
            </a:endParaRPr>
          </a:p>
        </p:txBody>
      </p:sp>
    </p:spTree>
    <p:extLst>
      <p:ext uri="{BB962C8B-B14F-4D97-AF65-F5344CB8AC3E}">
        <p14:creationId xmlns:p14="http://schemas.microsoft.com/office/powerpoint/2010/main" val="5019643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3046988"/>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p>
          <a:p>
            <a:endParaRPr lang="en-US" sz="3200" b="1" dirty="0">
              <a:solidFill>
                <a:schemeClr val="bg1">
                  <a:lumMod val="95000"/>
                </a:schemeClr>
              </a:solidFill>
            </a:endParaRPr>
          </a:p>
          <a:p>
            <a:r>
              <a:rPr lang="en-US" sz="3200" b="1" dirty="0" err="1" smtClean="0">
                <a:solidFill>
                  <a:srgbClr val="FF0000"/>
                </a:solidFill>
                <a:latin typeface="Greek2" panose="00000400000000000000" pitchFamily="2" charset="0"/>
              </a:rPr>
              <a:t>ei</a:t>
            </a:r>
            <a:r>
              <a:rPr lang="en-US" sz="3200" b="1" dirty="0" err="1" smtClean="0">
                <a:solidFill>
                  <a:srgbClr val="FF0000"/>
                </a:solidFill>
              </a:rPr>
              <a:t>s</a:t>
            </a:r>
            <a:r>
              <a:rPr lang="en-US" sz="3200" b="1" dirty="0" smtClean="0">
                <a:solidFill>
                  <a:srgbClr val="FF0000"/>
                </a:solidFill>
              </a:rPr>
              <a:t>    2112 occurrences in the NT</a:t>
            </a:r>
          </a:p>
          <a:p>
            <a:r>
              <a:rPr lang="en-US" sz="3200" b="1" dirty="0" smtClean="0">
                <a:solidFill>
                  <a:srgbClr val="FF0000"/>
                </a:solidFill>
                <a:latin typeface="Greek2" panose="00000400000000000000" pitchFamily="2" charset="0"/>
              </a:rPr>
              <a:t> </a:t>
            </a:r>
            <a:endParaRPr lang="en-US" sz="3200" b="1" dirty="0" smtClean="0">
              <a:solidFill>
                <a:srgbClr val="FF0000"/>
              </a:solidFill>
            </a:endParaRPr>
          </a:p>
          <a:p>
            <a:endParaRPr lang="en-US" sz="3200" dirty="0" smtClean="0">
              <a:solidFill>
                <a:schemeClr val="bg1">
                  <a:lumMod val="95000"/>
                </a:schemeClr>
              </a:solidFill>
            </a:endParaRPr>
          </a:p>
          <a:p>
            <a:endParaRPr lang="en-US" sz="3200" b="1" dirty="0" smtClean="0">
              <a:solidFill>
                <a:srgbClr val="FFFF00"/>
              </a:solidFill>
            </a:endParaRPr>
          </a:p>
        </p:txBody>
      </p:sp>
    </p:spTree>
    <p:extLst>
      <p:ext uri="{BB962C8B-B14F-4D97-AF65-F5344CB8AC3E}">
        <p14:creationId xmlns:p14="http://schemas.microsoft.com/office/powerpoint/2010/main" val="1970189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031873"/>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p>
          <a:p>
            <a:endParaRPr lang="en-US" sz="3200" b="1" dirty="0">
              <a:solidFill>
                <a:schemeClr val="bg1">
                  <a:lumMod val="95000"/>
                </a:schemeClr>
              </a:solidFill>
            </a:endParaRPr>
          </a:p>
          <a:p>
            <a:r>
              <a:rPr lang="en-US" sz="3200" b="1" dirty="0" err="1" smtClean="0">
                <a:solidFill>
                  <a:srgbClr val="FF0000"/>
                </a:solidFill>
                <a:latin typeface="Greek2" panose="00000400000000000000" pitchFamily="2" charset="0"/>
              </a:rPr>
              <a:t>ei</a:t>
            </a:r>
            <a:r>
              <a:rPr lang="en-US" sz="3200" b="1" dirty="0" err="1" smtClean="0">
                <a:solidFill>
                  <a:srgbClr val="FF0000"/>
                </a:solidFill>
              </a:rPr>
              <a:t>s</a:t>
            </a:r>
            <a:r>
              <a:rPr lang="en-US" sz="3200" b="1" dirty="0" smtClean="0">
                <a:solidFill>
                  <a:srgbClr val="FF0000"/>
                </a:solidFill>
              </a:rPr>
              <a:t>    2112 occurrences in the NT</a:t>
            </a:r>
          </a:p>
          <a:p>
            <a:endParaRPr lang="en-US" sz="3200" b="1" dirty="0">
              <a:solidFill>
                <a:srgbClr val="FF0000"/>
              </a:solidFill>
            </a:endParaRPr>
          </a:p>
          <a:p>
            <a:r>
              <a:rPr lang="en-US" sz="3200" b="1" dirty="0" smtClean="0">
                <a:solidFill>
                  <a:srgbClr val="FF0000"/>
                </a:solidFill>
              </a:rPr>
              <a:t>	Vast majority translated “to” or “into”</a:t>
            </a:r>
          </a:p>
          <a:p>
            <a:r>
              <a:rPr lang="en-US" sz="3200" b="1" dirty="0" smtClean="0">
                <a:solidFill>
                  <a:srgbClr val="FF0000"/>
                </a:solidFill>
                <a:latin typeface="Greek2" panose="00000400000000000000" pitchFamily="2" charset="0"/>
              </a:rPr>
              <a:t> </a:t>
            </a:r>
            <a:endParaRPr lang="en-US" sz="3200" b="1" dirty="0" smtClean="0">
              <a:solidFill>
                <a:srgbClr val="FF0000"/>
              </a:solidFill>
            </a:endParaRPr>
          </a:p>
          <a:p>
            <a:endParaRPr lang="en-US" sz="3200" dirty="0" smtClean="0">
              <a:solidFill>
                <a:schemeClr val="bg1">
                  <a:lumMod val="95000"/>
                </a:schemeClr>
              </a:solidFill>
            </a:endParaRPr>
          </a:p>
          <a:p>
            <a:endParaRPr lang="en-US" sz="3200" b="1" dirty="0" smtClean="0">
              <a:solidFill>
                <a:srgbClr val="FFFF00"/>
              </a:solidFill>
            </a:endParaRPr>
          </a:p>
        </p:txBody>
      </p:sp>
    </p:spTree>
    <p:extLst>
      <p:ext uri="{BB962C8B-B14F-4D97-AF65-F5344CB8AC3E}">
        <p14:creationId xmlns:p14="http://schemas.microsoft.com/office/powerpoint/2010/main" val="1864788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571500"/>
            <a:ext cx="8001000" cy="3416320"/>
          </a:xfrm>
          <a:prstGeom prst="rect">
            <a:avLst/>
          </a:prstGeom>
          <a:noFill/>
        </p:spPr>
        <p:txBody>
          <a:bodyPr wrap="square" rtlCol="0">
            <a:spAutoFit/>
          </a:bodyPr>
          <a:lstStyle/>
          <a:p>
            <a:r>
              <a:rPr lang="en-US" sz="3600" b="1" dirty="0" smtClean="0">
                <a:solidFill>
                  <a:schemeClr val="bg1">
                    <a:lumMod val="95000"/>
                  </a:schemeClr>
                </a:solidFill>
              </a:rPr>
              <a:t>Romans 2:12-13</a:t>
            </a:r>
            <a:endParaRPr lang="en-US" sz="3600" b="1" dirty="0">
              <a:solidFill>
                <a:schemeClr val="bg1">
                  <a:lumMod val="95000"/>
                </a:schemeClr>
              </a:solidFill>
            </a:endParaRPr>
          </a:p>
          <a:p>
            <a:endParaRPr lang="en-US" sz="3600" b="1" dirty="0" smtClean="0">
              <a:solidFill>
                <a:schemeClr val="bg1">
                  <a:lumMod val="95000"/>
                </a:schemeClr>
              </a:solidFill>
            </a:endParaRPr>
          </a:p>
          <a:p>
            <a:endParaRPr lang="en-US" sz="3600" b="1" dirty="0">
              <a:solidFill>
                <a:schemeClr val="bg1">
                  <a:lumMod val="95000"/>
                </a:schemeClr>
              </a:solidFill>
            </a:endParaRPr>
          </a:p>
          <a:p>
            <a:endParaRPr lang="en-US" sz="3600" b="1" dirty="0" smtClean="0">
              <a:solidFill>
                <a:schemeClr val="bg1">
                  <a:lumMod val="95000"/>
                </a:schemeClr>
              </a:solidFill>
            </a:endParaRPr>
          </a:p>
          <a:p>
            <a:endParaRPr lang="en-US" sz="3600" b="1" dirty="0">
              <a:solidFill>
                <a:schemeClr val="bg1">
                  <a:lumMod val="95000"/>
                </a:schemeClr>
              </a:solidFill>
            </a:endParaRPr>
          </a:p>
          <a:p>
            <a:endParaRPr lang="en-US" sz="3600" b="1" dirty="0" smtClean="0">
              <a:solidFill>
                <a:schemeClr val="bg1">
                  <a:lumMod val="95000"/>
                </a:schemeClr>
              </a:solidFill>
            </a:endParaRPr>
          </a:p>
        </p:txBody>
      </p:sp>
      <p:pic>
        <p:nvPicPr>
          <p:cNvPr id="5"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833657"/>
            <a:ext cx="3692008" cy="207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0770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5509200"/>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p>
          <a:p>
            <a:endParaRPr lang="en-US" sz="3200" b="1" dirty="0">
              <a:solidFill>
                <a:schemeClr val="bg1">
                  <a:lumMod val="95000"/>
                </a:schemeClr>
              </a:solidFill>
            </a:endParaRPr>
          </a:p>
          <a:p>
            <a:r>
              <a:rPr lang="en-US" sz="3200" b="1" dirty="0" err="1" smtClean="0">
                <a:solidFill>
                  <a:srgbClr val="FF0000"/>
                </a:solidFill>
                <a:latin typeface="Greek2" panose="00000400000000000000" pitchFamily="2" charset="0"/>
              </a:rPr>
              <a:t>ei</a:t>
            </a:r>
            <a:r>
              <a:rPr lang="en-US" sz="3200" b="1" dirty="0" err="1" smtClean="0">
                <a:solidFill>
                  <a:srgbClr val="FF0000"/>
                </a:solidFill>
              </a:rPr>
              <a:t>s</a:t>
            </a:r>
            <a:r>
              <a:rPr lang="en-US" sz="3200" b="1" dirty="0" smtClean="0">
                <a:solidFill>
                  <a:srgbClr val="FF0000"/>
                </a:solidFill>
              </a:rPr>
              <a:t>    2112 occurrences in the NT</a:t>
            </a:r>
          </a:p>
          <a:p>
            <a:endParaRPr lang="en-US" sz="3200" b="1" dirty="0">
              <a:solidFill>
                <a:srgbClr val="FF0000"/>
              </a:solidFill>
            </a:endParaRPr>
          </a:p>
          <a:p>
            <a:r>
              <a:rPr lang="en-US" sz="3200" b="1" dirty="0" smtClean="0">
                <a:solidFill>
                  <a:srgbClr val="FF0000"/>
                </a:solidFill>
              </a:rPr>
              <a:t>about, against, among, before, beyond,</a:t>
            </a:r>
          </a:p>
          <a:p>
            <a:r>
              <a:rPr lang="en-US" sz="3200" b="1" dirty="0">
                <a:solidFill>
                  <a:srgbClr val="FF0000"/>
                </a:solidFill>
              </a:rPr>
              <a:t>e</a:t>
            </a:r>
            <a:r>
              <a:rPr lang="en-US" sz="3200" b="1" dirty="0" smtClean="0">
                <a:solidFill>
                  <a:srgbClr val="FF0000"/>
                </a:solidFill>
              </a:rPr>
              <a:t>nd, leading, leads, onto, over, perpetually, reference, regard, throughout, toward, until, </a:t>
            </a:r>
          </a:p>
          <a:p>
            <a:r>
              <a:rPr lang="en-US" sz="3200" b="1" dirty="0" smtClean="0">
                <a:solidFill>
                  <a:srgbClr val="FF0000"/>
                </a:solidFill>
              </a:rPr>
              <a:t>as (Rom. 4:3, 5, 9, etc.). </a:t>
            </a:r>
          </a:p>
          <a:p>
            <a:r>
              <a:rPr lang="en-US" sz="3200" b="1" dirty="0" smtClean="0">
                <a:solidFill>
                  <a:srgbClr val="FF0000"/>
                </a:solidFill>
                <a:latin typeface="Greek2" panose="00000400000000000000" pitchFamily="2" charset="0"/>
              </a:rPr>
              <a:t> </a:t>
            </a:r>
            <a:endParaRPr lang="en-US" sz="3200" b="1" dirty="0" smtClean="0">
              <a:solidFill>
                <a:srgbClr val="FF0000"/>
              </a:solidFill>
            </a:endParaRPr>
          </a:p>
          <a:p>
            <a:endParaRPr lang="en-US" sz="3200" dirty="0" smtClean="0">
              <a:solidFill>
                <a:schemeClr val="bg1">
                  <a:lumMod val="95000"/>
                </a:schemeClr>
              </a:solidFill>
            </a:endParaRPr>
          </a:p>
          <a:p>
            <a:endParaRPr lang="en-US" sz="3200" b="1" dirty="0" smtClean="0">
              <a:solidFill>
                <a:srgbClr val="FFFF00"/>
              </a:solidFill>
            </a:endParaRPr>
          </a:p>
        </p:txBody>
      </p:sp>
    </p:spTree>
    <p:extLst>
      <p:ext uri="{BB962C8B-B14F-4D97-AF65-F5344CB8AC3E}">
        <p14:creationId xmlns:p14="http://schemas.microsoft.com/office/powerpoint/2010/main" val="19981256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524315"/>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p>
          <a:p>
            <a:endParaRPr lang="en-US" sz="3200" b="1" dirty="0">
              <a:solidFill>
                <a:schemeClr val="bg1">
                  <a:lumMod val="95000"/>
                </a:schemeClr>
              </a:solidFill>
            </a:endParaRPr>
          </a:p>
          <a:p>
            <a:r>
              <a:rPr lang="en-US" sz="3200" dirty="0">
                <a:solidFill>
                  <a:schemeClr val="bg1">
                    <a:lumMod val="95000"/>
                  </a:schemeClr>
                </a:solidFill>
              </a:rPr>
              <a:t>ABRAHAM BELIEVED GOD, AND IT WAS CREDITED TO HIM </a:t>
            </a:r>
            <a:r>
              <a:rPr lang="en-US" sz="3200" b="1" dirty="0">
                <a:solidFill>
                  <a:srgbClr val="FF0000"/>
                </a:solidFill>
              </a:rPr>
              <a:t>AS</a:t>
            </a:r>
            <a:r>
              <a:rPr lang="en-US" sz="3200" b="1" dirty="0">
                <a:solidFill>
                  <a:srgbClr val="FFFF00"/>
                </a:solidFill>
              </a:rPr>
              <a:t> </a:t>
            </a:r>
            <a:r>
              <a:rPr lang="en-US" sz="3200" b="1" dirty="0" smtClean="0">
                <a:solidFill>
                  <a:srgbClr val="FFFF00"/>
                </a:solidFill>
              </a:rPr>
              <a:t>RIGHTEOUSNESS</a:t>
            </a:r>
            <a:r>
              <a:rPr lang="en-US" sz="3200" b="1" dirty="0">
                <a:solidFill>
                  <a:srgbClr val="FFFF00"/>
                </a:solidFill>
              </a:rPr>
              <a:t> </a:t>
            </a:r>
            <a:r>
              <a:rPr lang="en-US" sz="3200" dirty="0" smtClean="0">
                <a:solidFill>
                  <a:schemeClr val="bg1">
                    <a:lumMod val="95000"/>
                  </a:schemeClr>
                </a:solidFill>
              </a:rPr>
              <a:t>(4:3).</a:t>
            </a:r>
            <a:endParaRPr lang="en-US" sz="3200" dirty="0" smtClean="0">
              <a:solidFill>
                <a:schemeClr val="bg1">
                  <a:lumMod val="95000"/>
                </a:schemeClr>
              </a:solidFill>
              <a:latin typeface="Greek2" panose="00000400000000000000" pitchFamily="2" charset="0"/>
            </a:endParaRPr>
          </a:p>
          <a:p>
            <a:r>
              <a:rPr lang="en-US" sz="3200" dirty="0" smtClean="0">
                <a:solidFill>
                  <a:schemeClr val="bg1">
                    <a:lumMod val="95000"/>
                  </a:schemeClr>
                </a:solidFill>
                <a:latin typeface="Greek2" panose="00000400000000000000" pitchFamily="2" charset="0"/>
              </a:rPr>
              <a:t>        </a:t>
            </a:r>
            <a:r>
              <a:rPr lang="en-US" sz="3200" b="1" dirty="0" err="1" smtClean="0">
                <a:solidFill>
                  <a:srgbClr val="FF0000"/>
                </a:solidFill>
                <a:latin typeface="Greek2" panose="00000400000000000000" pitchFamily="2" charset="0"/>
              </a:rPr>
              <a:t>ei</a:t>
            </a:r>
            <a:r>
              <a:rPr lang="en-US" sz="3200" b="1" dirty="0" err="1" smtClean="0">
                <a:solidFill>
                  <a:srgbClr val="FF0000"/>
                </a:solidFill>
                <a:latin typeface="+mj-lt"/>
              </a:rPr>
              <a:t>s</a:t>
            </a:r>
            <a:r>
              <a:rPr lang="en-US" sz="3200" b="1" dirty="0" smtClean="0">
                <a:solidFill>
                  <a:srgbClr val="FFFF00"/>
                </a:solidFill>
                <a:latin typeface="Greek2" panose="00000400000000000000" pitchFamily="2" charset="0"/>
              </a:rPr>
              <a:t> </a:t>
            </a:r>
            <a:r>
              <a:rPr lang="en-US" sz="3200" b="1" dirty="0" err="1" smtClean="0">
                <a:solidFill>
                  <a:srgbClr val="FFFF00"/>
                </a:solidFill>
                <a:latin typeface="Greek2" panose="00000400000000000000" pitchFamily="2" charset="0"/>
              </a:rPr>
              <a:t>dikaiosunhn</a:t>
            </a:r>
            <a:r>
              <a:rPr lang="en-US" sz="3200" b="1" dirty="0" smtClean="0">
                <a:solidFill>
                  <a:srgbClr val="FFFF00"/>
                </a:solidFill>
                <a:latin typeface="Greek2" panose="00000400000000000000" pitchFamily="2" charset="0"/>
              </a:rPr>
              <a:t> </a:t>
            </a:r>
            <a:endParaRPr lang="en-US" sz="3200" b="1" dirty="0" smtClean="0">
              <a:solidFill>
                <a:srgbClr val="FFFF00"/>
              </a:solidFill>
            </a:endParaRPr>
          </a:p>
          <a:p>
            <a:endParaRPr lang="en-US" sz="3200" dirty="0" smtClean="0">
              <a:solidFill>
                <a:schemeClr val="bg1">
                  <a:lumMod val="95000"/>
                </a:schemeClr>
              </a:solidFill>
            </a:endParaRPr>
          </a:p>
          <a:p>
            <a:r>
              <a:rPr lang="en-US" sz="3200" dirty="0" smtClean="0">
                <a:solidFill>
                  <a:schemeClr val="bg1">
                    <a:lumMod val="95000"/>
                  </a:schemeClr>
                </a:solidFill>
              </a:rPr>
              <a:t>. . . his faith is credited </a:t>
            </a:r>
            <a:r>
              <a:rPr lang="en-US" sz="3200" b="1" dirty="0" smtClean="0">
                <a:solidFill>
                  <a:srgbClr val="FF0000"/>
                </a:solidFill>
              </a:rPr>
              <a:t>as</a:t>
            </a:r>
            <a:r>
              <a:rPr lang="en-US" sz="3200" b="1" dirty="0" smtClean="0">
                <a:solidFill>
                  <a:srgbClr val="FFFF00"/>
                </a:solidFill>
              </a:rPr>
              <a:t> righteousness </a:t>
            </a:r>
            <a:r>
              <a:rPr lang="en-US" sz="3200" dirty="0" smtClean="0">
                <a:solidFill>
                  <a:schemeClr val="bg1">
                    <a:lumMod val="95000"/>
                  </a:schemeClr>
                </a:solidFill>
              </a:rPr>
              <a:t>(4:5).</a:t>
            </a:r>
          </a:p>
          <a:p>
            <a:r>
              <a:rPr lang="en-US" sz="3200" dirty="0">
                <a:solidFill>
                  <a:schemeClr val="bg1">
                    <a:lumMod val="95000"/>
                  </a:schemeClr>
                </a:solidFill>
                <a:latin typeface="Greek2" panose="00000400000000000000" pitchFamily="2" charset="0"/>
              </a:rPr>
              <a:t>	</a:t>
            </a:r>
            <a:r>
              <a:rPr lang="en-US" sz="3200" dirty="0" smtClean="0">
                <a:solidFill>
                  <a:schemeClr val="bg1">
                    <a:lumMod val="95000"/>
                  </a:schemeClr>
                </a:solidFill>
                <a:latin typeface="Greek2" panose="00000400000000000000" pitchFamily="2" charset="0"/>
              </a:rPr>
              <a:t>			 </a:t>
            </a:r>
            <a:r>
              <a:rPr lang="en-US" sz="3200" b="1" dirty="0" err="1" smtClean="0">
                <a:solidFill>
                  <a:srgbClr val="FF0000"/>
                </a:solidFill>
                <a:latin typeface="Greek2" panose="00000400000000000000" pitchFamily="2" charset="0"/>
              </a:rPr>
              <a:t>ei</a:t>
            </a:r>
            <a:r>
              <a:rPr lang="en-US" sz="3200" b="1" dirty="0" err="1" smtClean="0">
                <a:solidFill>
                  <a:srgbClr val="FF0000"/>
                </a:solidFill>
              </a:rPr>
              <a:t>s</a:t>
            </a:r>
            <a:r>
              <a:rPr lang="en-US" sz="3200" b="1" dirty="0" smtClean="0">
                <a:solidFill>
                  <a:srgbClr val="FFFF00"/>
                </a:solidFill>
                <a:latin typeface="Greek2" panose="00000400000000000000" pitchFamily="2" charset="0"/>
              </a:rPr>
              <a:t> </a:t>
            </a:r>
            <a:r>
              <a:rPr lang="en-US" sz="3200" b="1" dirty="0" err="1" smtClean="0">
                <a:solidFill>
                  <a:srgbClr val="FFFF00"/>
                </a:solidFill>
                <a:latin typeface="Greek2" panose="00000400000000000000" pitchFamily="2" charset="0"/>
              </a:rPr>
              <a:t>dikaiosunhn</a:t>
            </a:r>
            <a:r>
              <a:rPr lang="en-US" sz="3200" b="1" dirty="0" smtClean="0">
                <a:solidFill>
                  <a:srgbClr val="FFFF00"/>
                </a:solidFill>
                <a:latin typeface="Greek2" panose="00000400000000000000" pitchFamily="2" charset="0"/>
              </a:rPr>
              <a:t> </a:t>
            </a:r>
            <a:endParaRPr lang="en-US" sz="3200" b="1" dirty="0">
              <a:solidFill>
                <a:srgbClr val="FFFF00"/>
              </a:solidFill>
            </a:endParaRPr>
          </a:p>
          <a:p>
            <a:endParaRPr lang="en-US" sz="3200" b="1" dirty="0" smtClean="0">
              <a:solidFill>
                <a:srgbClr val="FFFF00"/>
              </a:solidFill>
            </a:endParaRPr>
          </a:p>
        </p:txBody>
      </p:sp>
    </p:spTree>
    <p:extLst>
      <p:ext uri="{BB962C8B-B14F-4D97-AF65-F5344CB8AC3E}">
        <p14:creationId xmlns:p14="http://schemas.microsoft.com/office/powerpoint/2010/main" val="36160478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2554545"/>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p>
          <a:p>
            <a:endParaRPr lang="en-US" sz="3200" dirty="0" smtClean="0">
              <a:solidFill>
                <a:schemeClr val="bg1">
                  <a:lumMod val="95000"/>
                </a:schemeClr>
              </a:solidFill>
            </a:endParaRPr>
          </a:p>
          <a:p>
            <a:r>
              <a:rPr lang="en-US" sz="3200" dirty="0" smtClean="0">
                <a:solidFill>
                  <a:schemeClr val="bg1">
                    <a:lumMod val="95000"/>
                  </a:schemeClr>
                </a:solidFill>
              </a:rPr>
              <a:t>. . . his faith is credited </a:t>
            </a:r>
            <a:r>
              <a:rPr lang="en-US" sz="3200" b="1" dirty="0" smtClean="0">
                <a:solidFill>
                  <a:srgbClr val="FF0000"/>
                </a:solidFill>
              </a:rPr>
              <a:t>as</a:t>
            </a:r>
            <a:r>
              <a:rPr lang="en-US" sz="3200" b="1" dirty="0" smtClean="0">
                <a:solidFill>
                  <a:srgbClr val="FFFF00"/>
                </a:solidFill>
              </a:rPr>
              <a:t> righteousness </a:t>
            </a:r>
            <a:r>
              <a:rPr lang="en-US" sz="3200" dirty="0" smtClean="0">
                <a:solidFill>
                  <a:schemeClr val="bg1">
                    <a:lumMod val="95000"/>
                  </a:schemeClr>
                </a:solidFill>
              </a:rPr>
              <a:t>(4:5).</a:t>
            </a:r>
          </a:p>
          <a:p>
            <a:r>
              <a:rPr lang="en-US" sz="3200" dirty="0">
                <a:solidFill>
                  <a:schemeClr val="bg1">
                    <a:lumMod val="95000"/>
                  </a:schemeClr>
                </a:solidFill>
                <a:latin typeface="Greek2" panose="00000400000000000000" pitchFamily="2" charset="0"/>
              </a:rPr>
              <a:t>	</a:t>
            </a:r>
            <a:r>
              <a:rPr lang="en-US" sz="3200" dirty="0" smtClean="0">
                <a:solidFill>
                  <a:schemeClr val="bg1">
                    <a:lumMod val="95000"/>
                  </a:schemeClr>
                </a:solidFill>
                <a:latin typeface="Greek2" panose="00000400000000000000" pitchFamily="2" charset="0"/>
              </a:rPr>
              <a:t>			 </a:t>
            </a:r>
            <a:r>
              <a:rPr lang="en-US" sz="3200" b="1" dirty="0" err="1" smtClean="0">
                <a:solidFill>
                  <a:srgbClr val="FF0000"/>
                </a:solidFill>
                <a:latin typeface="Greek2" panose="00000400000000000000" pitchFamily="2" charset="0"/>
              </a:rPr>
              <a:t>ei</a:t>
            </a:r>
            <a:r>
              <a:rPr lang="en-US" sz="3200" b="1" dirty="0" err="1" smtClean="0">
                <a:solidFill>
                  <a:srgbClr val="FF0000"/>
                </a:solidFill>
              </a:rPr>
              <a:t>s</a:t>
            </a:r>
            <a:r>
              <a:rPr lang="en-US" sz="3200" b="1" dirty="0" smtClean="0">
                <a:solidFill>
                  <a:srgbClr val="FFFF00"/>
                </a:solidFill>
                <a:latin typeface="Greek2" panose="00000400000000000000" pitchFamily="2" charset="0"/>
              </a:rPr>
              <a:t> </a:t>
            </a:r>
            <a:r>
              <a:rPr lang="en-US" sz="3200" b="1" dirty="0" err="1" smtClean="0">
                <a:solidFill>
                  <a:srgbClr val="FFFF00"/>
                </a:solidFill>
                <a:latin typeface="Greek2" panose="00000400000000000000" pitchFamily="2" charset="0"/>
              </a:rPr>
              <a:t>dikaiosunhn</a:t>
            </a:r>
            <a:r>
              <a:rPr lang="en-US" sz="3200" b="1" dirty="0" smtClean="0">
                <a:solidFill>
                  <a:srgbClr val="FFFF00"/>
                </a:solidFill>
                <a:latin typeface="Greek2" panose="00000400000000000000" pitchFamily="2" charset="0"/>
              </a:rPr>
              <a:t> </a:t>
            </a:r>
            <a:endParaRPr lang="en-US" sz="3200" b="1" dirty="0">
              <a:solidFill>
                <a:srgbClr val="FFFF00"/>
              </a:solidFill>
            </a:endParaRPr>
          </a:p>
          <a:p>
            <a:endParaRPr lang="en-US" sz="3200" b="1" dirty="0" smtClean="0">
              <a:solidFill>
                <a:srgbClr val="FFFF00"/>
              </a:solidFill>
            </a:endParaRPr>
          </a:p>
        </p:txBody>
      </p:sp>
    </p:spTree>
    <p:extLst>
      <p:ext uri="{BB962C8B-B14F-4D97-AF65-F5344CB8AC3E}">
        <p14:creationId xmlns:p14="http://schemas.microsoft.com/office/powerpoint/2010/main" val="395830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2554545"/>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p>
          <a:p>
            <a:endParaRPr lang="en-US" sz="3200" dirty="0" smtClean="0">
              <a:solidFill>
                <a:schemeClr val="bg1">
                  <a:lumMod val="95000"/>
                </a:schemeClr>
              </a:solidFill>
            </a:endParaRPr>
          </a:p>
          <a:p>
            <a:r>
              <a:rPr lang="en-US" sz="3200" dirty="0" smtClean="0">
                <a:solidFill>
                  <a:schemeClr val="bg1">
                    <a:lumMod val="95000"/>
                  </a:schemeClr>
                </a:solidFill>
              </a:rPr>
              <a:t>is credited    his faith                 </a:t>
            </a:r>
            <a:r>
              <a:rPr lang="en-US" sz="3200" b="1" dirty="0" smtClean="0">
                <a:solidFill>
                  <a:srgbClr val="FF0000"/>
                </a:solidFill>
              </a:rPr>
              <a:t>as</a:t>
            </a:r>
            <a:r>
              <a:rPr lang="en-US" sz="3200" b="1" dirty="0" smtClean="0">
                <a:solidFill>
                  <a:srgbClr val="FFFF00"/>
                </a:solidFill>
              </a:rPr>
              <a:t>   righteousness</a:t>
            </a:r>
            <a:r>
              <a:rPr lang="en-US" sz="3200" b="1" dirty="0" smtClean="0">
                <a:solidFill>
                  <a:srgbClr val="FFFF00"/>
                </a:solidFill>
                <a:latin typeface="Greek2" panose="00000400000000000000" pitchFamily="2" charset="0"/>
              </a:rPr>
              <a:t> </a:t>
            </a:r>
          </a:p>
          <a:p>
            <a:r>
              <a:rPr lang="en-US" sz="3200" b="1" dirty="0" smtClean="0">
                <a:solidFill>
                  <a:srgbClr val="FF0000"/>
                </a:solidFill>
                <a:latin typeface="Greek2" panose="00000400000000000000" pitchFamily="2" charset="0"/>
              </a:rPr>
              <a:t>					  </a:t>
            </a:r>
            <a:r>
              <a:rPr lang="en-US" sz="3200" b="1" dirty="0" err="1" smtClean="0">
                <a:solidFill>
                  <a:srgbClr val="FF0000"/>
                </a:solidFill>
                <a:latin typeface="Greek2" panose="00000400000000000000" pitchFamily="2" charset="0"/>
              </a:rPr>
              <a:t>ei</a:t>
            </a:r>
            <a:r>
              <a:rPr lang="en-US" sz="3200" b="1" dirty="0" err="1" smtClean="0">
                <a:solidFill>
                  <a:srgbClr val="FF0000"/>
                </a:solidFill>
              </a:rPr>
              <a:t>s</a:t>
            </a:r>
            <a:r>
              <a:rPr lang="en-US" sz="3200" b="1" dirty="0" smtClean="0">
                <a:solidFill>
                  <a:srgbClr val="FFFF00"/>
                </a:solidFill>
                <a:latin typeface="Greek2" panose="00000400000000000000" pitchFamily="2" charset="0"/>
              </a:rPr>
              <a:t> </a:t>
            </a:r>
            <a:r>
              <a:rPr lang="en-US" sz="3200" b="1" dirty="0" err="1" smtClean="0">
                <a:solidFill>
                  <a:srgbClr val="FFFF00"/>
                </a:solidFill>
                <a:latin typeface="Greek2" panose="00000400000000000000" pitchFamily="2" charset="0"/>
              </a:rPr>
              <a:t>dikaiosunhn</a:t>
            </a:r>
            <a:r>
              <a:rPr lang="en-US" sz="3200" b="1" dirty="0" smtClean="0">
                <a:solidFill>
                  <a:srgbClr val="FFFF00"/>
                </a:solidFill>
                <a:latin typeface="Greek2" panose="00000400000000000000" pitchFamily="2" charset="0"/>
              </a:rPr>
              <a:t> </a:t>
            </a:r>
            <a:endParaRPr lang="en-US" sz="3200" b="1" dirty="0" smtClean="0">
              <a:solidFill>
                <a:srgbClr val="FFFF00"/>
              </a:solidFill>
            </a:endParaRPr>
          </a:p>
          <a:p>
            <a:endParaRPr lang="en-US" sz="3200" b="1" dirty="0" smtClean="0">
              <a:solidFill>
                <a:schemeClr val="bg1">
                  <a:lumMod val="95000"/>
                </a:schemeClr>
              </a:solidFill>
            </a:endParaRPr>
          </a:p>
        </p:txBody>
      </p:sp>
    </p:spTree>
    <p:extLst>
      <p:ext uri="{BB962C8B-B14F-4D97-AF65-F5344CB8AC3E}">
        <p14:creationId xmlns:p14="http://schemas.microsoft.com/office/powerpoint/2010/main" val="14411925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2554545"/>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p>
          <a:p>
            <a:endParaRPr lang="en-US" sz="3200" dirty="0" smtClean="0">
              <a:solidFill>
                <a:schemeClr val="bg1">
                  <a:lumMod val="95000"/>
                </a:schemeClr>
              </a:solidFill>
            </a:endParaRPr>
          </a:p>
          <a:p>
            <a:r>
              <a:rPr lang="en-US" sz="3200" dirty="0" smtClean="0">
                <a:solidFill>
                  <a:schemeClr val="bg1">
                    <a:lumMod val="95000"/>
                  </a:schemeClr>
                </a:solidFill>
              </a:rPr>
              <a:t>is credited    his faith                 </a:t>
            </a:r>
            <a:r>
              <a:rPr lang="en-US" sz="3200" b="1" dirty="0" smtClean="0">
                <a:solidFill>
                  <a:srgbClr val="FF0000"/>
                </a:solidFill>
              </a:rPr>
              <a:t>as</a:t>
            </a:r>
            <a:r>
              <a:rPr lang="en-US" sz="3200" b="1" dirty="0" smtClean="0">
                <a:solidFill>
                  <a:srgbClr val="FFFF00"/>
                </a:solidFill>
              </a:rPr>
              <a:t>   righteousness</a:t>
            </a:r>
            <a:r>
              <a:rPr lang="en-US" sz="3200" b="1" dirty="0" smtClean="0">
                <a:solidFill>
                  <a:srgbClr val="FFFF00"/>
                </a:solidFill>
                <a:latin typeface="Greek2" panose="00000400000000000000" pitchFamily="2" charset="0"/>
              </a:rPr>
              <a:t> </a:t>
            </a:r>
          </a:p>
          <a:p>
            <a:r>
              <a:rPr lang="en-US" sz="3200" dirty="0" err="1" smtClean="0">
                <a:solidFill>
                  <a:schemeClr val="bg1">
                    <a:lumMod val="95000"/>
                  </a:schemeClr>
                </a:solidFill>
                <a:latin typeface="Greek2" panose="00000400000000000000" pitchFamily="2" charset="0"/>
              </a:rPr>
              <a:t>logizetai</a:t>
            </a:r>
            <a:r>
              <a:rPr lang="en-US" sz="3200" dirty="0" smtClean="0">
                <a:solidFill>
                  <a:schemeClr val="bg1">
                    <a:lumMod val="95000"/>
                  </a:schemeClr>
                </a:solidFill>
                <a:latin typeface="Greek2" panose="00000400000000000000" pitchFamily="2" charset="0"/>
              </a:rPr>
              <a:t>  h </a:t>
            </a:r>
            <a:r>
              <a:rPr lang="en-US" sz="3200" dirty="0" err="1" smtClean="0">
                <a:solidFill>
                  <a:schemeClr val="bg1">
                    <a:lumMod val="95000"/>
                  </a:schemeClr>
                </a:solidFill>
                <a:latin typeface="Greek2" panose="00000400000000000000" pitchFamily="2" charset="0"/>
              </a:rPr>
              <a:t>pisti</a:t>
            </a:r>
            <a:r>
              <a:rPr lang="en-US" sz="3200" dirty="0" err="1">
                <a:solidFill>
                  <a:schemeClr val="bg1">
                    <a:lumMod val="95000"/>
                  </a:schemeClr>
                </a:solidFill>
              </a:rPr>
              <a:t>s</a:t>
            </a:r>
            <a:r>
              <a:rPr lang="en-US" sz="3200" dirty="0">
                <a:solidFill>
                  <a:schemeClr val="bg1">
                    <a:lumMod val="95000"/>
                  </a:schemeClr>
                </a:solidFill>
              </a:rPr>
              <a:t> </a:t>
            </a:r>
            <a:r>
              <a:rPr lang="en-US" sz="3200" dirty="0" err="1" smtClean="0">
                <a:solidFill>
                  <a:schemeClr val="bg1">
                    <a:lumMod val="95000"/>
                  </a:schemeClr>
                </a:solidFill>
                <a:latin typeface="Greek2" panose="00000400000000000000" pitchFamily="2" charset="0"/>
              </a:rPr>
              <a:t>autou</a:t>
            </a:r>
            <a:r>
              <a:rPr lang="en-US" sz="3200" dirty="0" smtClean="0">
                <a:solidFill>
                  <a:schemeClr val="bg1">
                    <a:lumMod val="95000"/>
                  </a:schemeClr>
                </a:solidFill>
                <a:latin typeface="Greek2" panose="00000400000000000000" pitchFamily="2" charset="0"/>
              </a:rPr>
              <a:t> </a:t>
            </a:r>
            <a:r>
              <a:rPr lang="en-US" sz="3200" b="1" dirty="0" err="1" smtClean="0">
                <a:solidFill>
                  <a:srgbClr val="FF0000"/>
                </a:solidFill>
                <a:latin typeface="Greek2" panose="00000400000000000000" pitchFamily="2" charset="0"/>
              </a:rPr>
              <a:t>ei</a:t>
            </a:r>
            <a:r>
              <a:rPr lang="en-US" sz="3200" b="1" dirty="0" err="1" smtClean="0">
                <a:solidFill>
                  <a:srgbClr val="FF0000"/>
                </a:solidFill>
              </a:rPr>
              <a:t>s</a:t>
            </a:r>
            <a:r>
              <a:rPr lang="en-US" sz="3200" b="1" dirty="0" smtClean="0">
                <a:solidFill>
                  <a:srgbClr val="FFFF00"/>
                </a:solidFill>
                <a:latin typeface="Greek2" panose="00000400000000000000" pitchFamily="2" charset="0"/>
              </a:rPr>
              <a:t> </a:t>
            </a:r>
            <a:r>
              <a:rPr lang="en-US" sz="3200" b="1" dirty="0" err="1" smtClean="0">
                <a:solidFill>
                  <a:srgbClr val="FFFF00"/>
                </a:solidFill>
                <a:latin typeface="Greek2" panose="00000400000000000000" pitchFamily="2" charset="0"/>
              </a:rPr>
              <a:t>dikaiosunhn</a:t>
            </a:r>
            <a:r>
              <a:rPr lang="en-US" sz="3200" b="1" dirty="0" smtClean="0">
                <a:solidFill>
                  <a:srgbClr val="FFFF00"/>
                </a:solidFill>
                <a:latin typeface="Greek2" panose="00000400000000000000" pitchFamily="2" charset="0"/>
              </a:rPr>
              <a:t> </a:t>
            </a:r>
            <a:endParaRPr lang="en-US" sz="3200" b="1" dirty="0" smtClean="0">
              <a:solidFill>
                <a:srgbClr val="FFFF00"/>
              </a:solidFill>
            </a:endParaRPr>
          </a:p>
          <a:p>
            <a:endParaRPr lang="en-US" sz="3200" b="1" dirty="0" smtClean="0">
              <a:solidFill>
                <a:schemeClr val="bg1">
                  <a:lumMod val="95000"/>
                </a:schemeClr>
              </a:solidFill>
            </a:endParaRPr>
          </a:p>
        </p:txBody>
      </p:sp>
    </p:spTree>
    <p:extLst>
      <p:ext uri="{BB962C8B-B14F-4D97-AF65-F5344CB8AC3E}">
        <p14:creationId xmlns:p14="http://schemas.microsoft.com/office/powerpoint/2010/main" val="28921571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2554545"/>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p>
          <a:p>
            <a:endParaRPr lang="en-US" sz="3200" dirty="0" smtClean="0">
              <a:solidFill>
                <a:schemeClr val="bg1">
                  <a:lumMod val="95000"/>
                </a:schemeClr>
              </a:solidFill>
            </a:endParaRPr>
          </a:p>
          <a:p>
            <a:r>
              <a:rPr lang="en-US" sz="3200" dirty="0" smtClean="0">
                <a:solidFill>
                  <a:schemeClr val="bg1">
                    <a:lumMod val="95000"/>
                  </a:schemeClr>
                </a:solidFill>
              </a:rPr>
              <a:t>is credited    </a:t>
            </a:r>
            <a:r>
              <a:rPr lang="en-US" sz="3200" b="1" dirty="0" smtClean="0">
                <a:solidFill>
                  <a:schemeClr val="accent6">
                    <a:lumMod val="60000"/>
                    <a:lumOff val="40000"/>
                  </a:schemeClr>
                </a:solidFill>
              </a:rPr>
              <a:t>his faith</a:t>
            </a:r>
            <a:r>
              <a:rPr lang="en-US" sz="3200" dirty="0" smtClean="0">
                <a:solidFill>
                  <a:schemeClr val="bg1">
                    <a:lumMod val="95000"/>
                  </a:schemeClr>
                </a:solidFill>
              </a:rPr>
              <a:t>                 </a:t>
            </a:r>
            <a:r>
              <a:rPr lang="en-US" sz="3200" b="1" dirty="0" smtClean="0">
                <a:solidFill>
                  <a:srgbClr val="FF0000"/>
                </a:solidFill>
              </a:rPr>
              <a:t>as</a:t>
            </a:r>
            <a:r>
              <a:rPr lang="en-US" sz="3200" b="1" dirty="0" smtClean="0">
                <a:solidFill>
                  <a:srgbClr val="FFFF00"/>
                </a:solidFill>
              </a:rPr>
              <a:t>   righteousness</a:t>
            </a:r>
            <a:r>
              <a:rPr lang="en-US" sz="3200" b="1" dirty="0" smtClean="0">
                <a:solidFill>
                  <a:srgbClr val="FFFF00"/>
                </a:solidFill>
                <a:latin typeface="Greek2" panose="00000400000000000000" pitchFamily="2" charset="0"/>
              </a:rPr>
              <a:t> </a:t>
            </a:r>
          </a:p>
          <a:p>
            <a:r>
              <a:rPr lang="en-US" sz="3200" dirty="0" err="1" smtClean="0">
                <a:solidFill>
                  <a:schemeClr val="bg1">
                    <a:lumMod val="95000"/>
                  </a:schemeClr>
                </a:solidFill>
                <a:latin typeface="Greek2" panose="00000400000000000000" pitchFamily="2" charset="0"/>
              </a:rPr>
              <a:t>logizetai</a:t>
            </a:r>
            <a:r>
              <a:rPr lang="en-US" sz="3200" dirty="0" smtClean="0">
                <a:solidFill>
                  <a:schemeClr val="bg1">
                    <a:lumMod val="95000"/>
                  </a:schemeClr>
                </a:solidFill>
                <a:latin typeface="Greek2" panose="00000400000000000000" pitchFamily="2" charset="0"/>
              </a:rPr>
              <a:t>  </a:t>
            </a:r>
            <a:r>
              <a:rPr lang="en-US" sz="3200" b="1" dirty="0" smtClean="0">
                <a:solidFill>
                  <a:schemeClr val="accent6">
                    <a:lumMod val="60000"/>
                    <a:lumOff val="40000"/>
                  </a:schemeClr>
                </a:solidFill>
                <a:latin typeface="Greek2" panose="00000400000000000000" pitchFamily="2" charset="0"/>
              </a:rPr>
              <a:t>h </a:t>
            </a:r>
            <a:r>
              <a:rPr lang="en-US" sz="3200" b="1" dirty="0" err="1" smtClean="0">
                <a:solidFill>
                  <a:schemeClr val="accent6">
                    <a:lumMod val="60000"/>
                    <a:lumOff val="40000"/>
                  </a:schemeClr>
                </a:solidFill>
                <a:latin typeface="Greek2" panose="00000400000000000000" pitchFamily="2" charset="0"/>
              </a:rPr>
              <a:t>pisti</a:t>
            </a:r>
            <a:r>
              <a:rPr lang="en-US" sz="3200" b="1" dirty="0" err="1">
                <a:solidFill>
                  <a:schemeClr val="accent6">
                    <a:lumMod val="60000"/>
                    <a:lumOff val="40000"/>
                  </a:schemeClr>
                </a:solidFill>
              </a:rPr>
              <a:t>s</a:t>
            </a:r>
            <a:r>
              <a:rPr lang="en-US" sz="3200" b="1" dirty="0">
                <a:solidFill>
                  <a:schemeClr val="accent6">
                    <a:lumMod val="60000"/>
                    <a:lumOff val="40000"/>
                  </a:schemeClr>
                </a:solidFill>
              </a:rPr>
              <a:t> </a:t>
            </a:r>
            <a:r>
              <a:rPr lang="en-US" sz="3200" b="1" dirty="0" err="1" smtClean="0">
                <a:solidFill>
                  <a:schemeClr val="accent6">
                    <a:lumMod val="60000"/>
                    <a:lumOff val="40000"/>
                  </a:schemeClr>
                </a:solidFill>
                <a:latin typeface="Greek2" panose="00000400000000000000" pitchFamily="2" charset="0"/>
              </a:rPr>
              <a:t>autou</a:t>
            </a:r>
            <a:r>
              <a:rPr lang="en-US" sz="3200" b="1" dirty="0" smtClean="0">
                <a:solidFill>
                  <a:schemeClr val="accent6">
                    <a:lumMod val="60000"/>
                    <a:lumOff val="40000"/>
                  </a:schemeClr>
                </a:solidFill>
                <a:latin typeface="Greek2" panose="00000400000000000000" pitchFamily="2" charset="0"/>
              </a:rPr>
              <a:t> </a:t>
            </a:r>
            <a:r>
              <a:rPr lang="en-US" sz="3200" b="1" dirty="0" err="1" smtClean="0">
                <a:solidFill>
                  <a:srgbClr val="FF0000"/>
                </a:solidFill>
                <a:latin typeface="Greek2" panose="00000400000000000000" pitchFamily="2" charset="0"/>
              </a:rPr>
              <a:t>ei</a:t>
            </a:r>
            <a:r>
              <a:rPr lang="en-US" sz="3200" b="1" dirty="0" err="1" smtClean="0">
                <a:solidFill>
                  <a:srgbClr val="FF0000"/>
                </a:solidFill>
              </a:rPr>
              <a:t>s</a:t>
            </a:r>
            <a:r>
              <a:rPr lang="en-US" sz="3200" b="1" dirty="0" smtClean="0">
                <a:solidFill>
                  <a:srgbClr val="FFFF00"/>
                </a:solidFill>
                <a:latin typeface="Greek2" panose="00000400000000000000" pitchFamily="2" charset="0"/>
              </a:rPr>
              <a:t> </a:t>
            </a:r>
            <a:r>
              <a:rPr lang="en-US" sz="3200" b="1" dirty="0" err="1" smtClean="0">
                <a:solidFill>
                  <a:srgbClr val="FFFF00"/>
                </a:solidFill>
                <a:latin typeface="Greek2" panose="00000400000000000000" pitchFamily="2" charset="0"/>
              </a:rPr>
              <a:t>dikaiosunhn</a:t>
            </a:r>
            <a:r>
              <a:rPr lang="en-US" sz="3200" b="1" dirty="0" smtClean="0">
                <a:solidFill>
                  <a:srgbClr val="FFFF00"/>
                </a:solidFill>
                <a:latin typeface="Greek2" panose="00000400000000000000" pitchFamily="2" charset="0"/>
              </a:rPr>
              <a:t> </a:t>
            </a:r>
            <a:endParaRPr lang="en-US" sz="3200" b="1" dirty="0" smtClean="0">
              <a:solidFill>
                <a:srgbClr val="FFFF00"/>
              </a:solidFill>
            </a:endParaRPr>
          </a:p>
          <a:p>
            <a:endParaRPr lang="en-US" sz="3200" b="1" dirty="0" smtClean="0">
              <a:solidFill>
                <a:schemeClr val="bg1">
                  <a:lumMod val="95000"/>
                </a:schemeClr>
              </a:solidFill>
            </a:endParaRPr>
          </a:p>
        </p:txBody>
      </p:sp>
    </p:spTree>
    <p:extLst>
      <p:ext uri="{BB962C8B-B14F-4D97-AF65-F5344CB8AC3E}">
        <p14:creationId xmlns:p14="http://schemas.microsoft.com/office/powerpoint/2010/main" val="19369879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3539430"/>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p>
          <a:p>
            <a:endParaRPr lang="en-US" sz="3200" dirty="0" smtClean="0">
              <a:solidFill>
                <a:schemeClr val="bg1">
                  <a:lumMod val="95000"/>
                </a:schemeClr>
              </a:solidFill>
            </a:endParaRPr>
          </a:p>
          <a:p>
            <a:r>
              <a:rPr lang="en-US" sz="3200" dirty="0" smtClean="0">
                <a:solidFill>
                  <a:schemeClr val="bg1">
                    <a:lumMod val="95000"/>
                  </a:schemeClr>
                </a:solidFill>
              </a:rPr>
              <a:t>is credited    </a:t>
            </a:r>
            <a:r>
              <a:rPr lang="en-US" sz="3200" b="1" dirty="0" smtClean="0">
                <a:solidFill>
                  <a:schemeClr val="accent6">
                    <a:lumMod val="60000"/>
                    <a:lumOff val="40000"/>
                  </a:schemeClr>
                </a:solidFill>
              </a:rPr>
              <a:t>his faith</a:t>
            </a:r>
            <a:r>
              <a:rPr lang="en-US" sz="3200" dirty="0" smtClean="0">
                <a:solidFill>
                  <a:schemeClr val="bg1">
                    <a:lumMod val="95000"/>
                  </a:schemeClr>
                </a:solidFill>
              </a:rPr>
              <a:t>                 </a:t>
            </a:r>
            <a:r>
              <a:rPr lang="en-US" sz="3200" b="1" dirty="0" smtClean="0">
                <a:solidFill>
                  <a:srgbClr val="FF0000"/>
                </a:solidFill>
              </a:rPr>
              <a:t>as</a:t>
            </a:r>
            <a:r>
              <a:rPr lang="en-US" sz="3200" b="1" dirty="0" smtClean="0">
                <a:solidFill>
                  <a:srgbClr val="FFFF00"/>
                </a:solidFill>
              </a:rPr>
              <a:t>   righteousness</a:t>
            </a:r>
            <a:r>
              <a:rPr lang="en-US" sz="3200" b="1" dirty="0" smtClean="0">
                <a:solidFill>
                  <a:srgbClr val="FFFF00"/>
                </a:solidFill>
                <a:latin typeface="Greek2" panose="00000400000000000000" pitchFamily="2" charset="0"/>
              </a:rPr>
              <a:t> </a:t>
            </a:r>
          </a:p>
          <a:p>
            <a:r>
              <a:rPr lang="en-US" sz="3200" dirty="0" err="1" smtClean="0">
                <a:solidFill>
                  <a:schemeClr val="bg1">
                    <a:lumMod val="95000"/>
                  </a:schemeClr>
                </a:solidFill>
                <a:latin typeface="Greek2" panose="00000400000000000000" pitchFamily="2" charset="0"/>
              </a:rPr>
              <a:t>logizetai</a:t>
            </a:r>
            <a:r>
              <a:rPr lang="en-US" sz="3200" dirty="0" smtClean="0">
                <a:solidFill>
                  <a:schemeClr val="bg1">
                    <a:lumMod val="95000"/>
                  </a:schemeClr>
                </a:solidFill>
                <a:latin typeface="Greek2" panose="00000400000000000000" pitchFamily="2" charset="0"/>
              </a:rPr>
              <a:t>  </a:t>
            </a:r>
            <a:r>
              <a:rPr lang="en-US" sz="3200" b="1" dirty="0" smtClean="0">
                <a:solidFill>
                  <a:schemeClr val="accent6">
                    <a:lumMod val="60000"/>
                    <a:lumOff val="40000"/>
                  </a:schemeClr>
                </a:solidFill>
                <a:latin typeface="Greek2" panose="00000400000000000000" pitchFamily="2" charset="0"/>
              </a:rPr>
              <a:t>h </a:t>
            </a:r>
            <a:r>
              <a:rPr lang="en-US" sz="3200" b="1" dirty="0" err="1" smtClean="0">
                <a:solidFill>
                  <a:schemeClr val="accent6">
                    <a:lumMod val="60000"/>
                    <a:lumOff val="40000"/>
                  </a:schemeClr>
                </a:solidFill>
                <a:latin typeface="Greek2" panose="00000400000000000000" pitchFamily="2" charset="0"/>
              </a:rPr>
              <a:t>pisti</a:t>
            </a:r>
            <a:r>
              <a:rPr lang="en-US" sz="3200" b="1" dirty="0" err="1">
                <a:solidFill>
                  <a:schemeClr val="accent6">
                    <a:lumMod val="60000"/>
                    <a:lumOff val="40000"/>
                  </a:schemeClr>
                </a:solidFill>
              </a:rPr>
              <a:t>s</a:t>
            </a:r>
            <a:r>
              <a:rPr lang="en-US" sz="3200" b="1" dirty="0">
                <a:solidFill>
                  <a:schemeClr val="accent6">
                    <a:lumMod val="60000"/>
                    <a:lumOff val="40000"/>
                  </a:schemeClr>
                </a:solidFill>
              </a:rPr>
              <a:t> </a:t>
            </a:r>
            <a:r>
              <a:rPr lang="en-US" sz="3200" b="1" dirty="0" err="1" smtClean="0">
                <a:solidFill>
                  <a:schemeClr val="accent6">
                    <a:lumMod val="60000"/>
                    <a:lumOff val="40000"/>
                  </a:schemeClr>
                </a:solidFill>
                <a:latin typeface="Greek2" panose="00000400000000000000" pitchFamily="2" charset="0"/>
              </a:rPr>
              <a:t>autou</a:t>
            </a:r>
            <a:r>
              <a:rPr lang="en-US" sz="3200" b="1" dirty="0" smtClean="0">
                <a:solidFill>
                  <a:schemeClr val="accent6">
                    <a:lumMod val="60000"/>
                    <a:lumOff val="40000"/>
                  </a:schemeClr>
                </a:solidFill>
                <a:latin typeface="Greek2" panose="00000400000000000000" pitchFamily="2" charset="0"/>
              </a:rPr>
              <a:t> </a:t>
            </a:r>
            <a:r>
              <a:rPr lang="en-US" sz="3200" b="1" dirty="0" err="1" smtClean="0">
                <a:solidFill>
                  <a:srgbClr val="FF0000"/>
                </a:solidFill>
                <a:latin typeface="Greek2" panose="00000400000000000000" pitchFamily="2" charset="0"/>
              </a:rPr>
              <a:t>ei</a:t>
            </a:r>
            <a:r>
              <a:rPr lang="en-US" sz="3200" b="1" dirty="0" err="1" smtClean="0">
                <a:solidFill>
                  <a:srgbClr val="FF0000"/>
                </a:solidFill>
              </a:rPr>
              <a:t>s</a:t>
            </a:r>
            <a:r>
              <a:rPr lang="en-US" sz="3200" b="1" dirty="0" smtClean="0">
                <a:solidFill>
                  <a:srgbClr val="FFFF00"/>
                </a:solidFill>
                <a:latin typeface="Greek2" panose="00000400000000000000" pitchFamily="2" charset="0"/>
              </a:rPr>
              <a:t> </a:t>
            </a:r>
            <a:r>
              <a:rPr lang="en-US" sz="3200" b="1" dirty="0" err="1" smtClean="0">
                <a:solidFill>
                  <a:srgbClr val="FFFF00"/>
                </a:solidFill>
                <a:latin typeface="Greek2" panose="00000400000000000000" pitchFamily="2" charset="0"/>
              </a:rPr>
              <a:t>dikaiosunhn</a:t>
            </a:r>
            <a:endParaRPr lang="en-US" sz="3200" b="1" dirty="0" smtClean="0">
              <a:solidFill>
                <a:srgbClr val="FFFF00"/>
              </a:solidFill>
              <a:latin typeface="Greek2" panose="00000400000000000000" pitchFamily="2" charset="0"/>
            </a:endParaRPr>
          </a:p>
          <a:p>
            <a:endParaRPr lang="en-US" sz="3200" b="1" dirty="0">
              <a:solidFill>
                <a:srgbClr val="FFFF00"/>
              </a:solidFill>
              <a:latin typeface="Greek2" panose="00000400000000000000" pitchFamily="2" charset="0"/>
            </a:endParaRPr>
          </a:p>
          <a:p>
            <a:r>
              <a:rPr lang="en-US" sz="3200" b="1" dirty="0" smtClean="0">
                <a:solidFill>
                  <a:schemeClr val="bg1"/>
                </a:solidFill>
              </a:rPr>
              <a:t>Rom. 10:10</a:t>
            </a:r>
            <a:r>
              <a:rPr lang="en-US" sz="3200" b="1" dirty="0" smtClean="0">
                <a:solidFill>
                  <a:srgbClr val="FFFF00"/>
                </a:solidFill>
                <a:latin typeface="Greek2" panose="00000400000000000000" pitchFamily="2" charset="0"/>
              </a:rPr>
              <a:t> </a:t>
            </a:r>
            <a:endParaRPr lang="en-US" sz="3200" b="1" dirty="0" smtClean="0">
              <a:solidFill>
                <a:srgbClr val="FFFF00"/>
              </a:solidFill>
            </a:endParaRPr>
          </a:p>
          <a:p>
            <a:endParaRPr lang="en-US" sz="3200" b="1" dirty="0" smtClean="0">
              <a:solidFill>
                <a:schemeClr val="bg1">
                  <a:lumMod val="95000"/>
                </a:schemeClr>
              </a:solidFill>
            </a:endParaRPr>
          </a:p>
        </p:txBody>
      </p:sp>
    </p:spTree>
    <p:extLst>
      <p:ext uri="{BB962C8B-B14F-4D97-AF65-F5344CB8AC3E}">
        <p14:creationId xmlns:p14="http://schemas.microsoft.com/office/powerpoint/2010/main" val="18548313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031873"/>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p>
          <a:p>
            <a:endParaRPr lang="en-US" sz="3200" dirty="0" smtClean="0">
              <a:solidFill>
                <a:schemeClr val="bg1">
                  <a:lumMod val="95000"/>
                </a:schemeClr>
              </a:solidFill>
            </a:endParaRPr>
          </a:p>
          <a:p>
            <a:r>
              <a:rPr lang="en-US" sz="3200" dirty="0" smtClean="0">
                <a:solidFill>
                  <a:schemeClr val="bg1">
                    <a:lumMod val="95000"/>
                  </a:schemeClr>
                </a:solidFill>
              </a:rPr>
              <a:t>is credited    </a:t>
            </a:r>
            <a:r>
              <a:rPr lang="en-US" sz="3200" b="1" dirty="0" smtClean="0">
                <a:solidFill>
                  <a:schemeClr val="accent6">
                    <a:lumMod val="60000"/>
                    <a:lumOff val="40000"/>
                  </a:schemeClr>
                </a:solidFill>
              </a:rPr>
              <a:t>his faith   </a:t>
            </a:r>
            <a:r>
              <a:rPr lang="en-US" sz="3200" dirty="0" smtClean="0">
                <a:solidFill>
                  <a:schemeClr val="bg1">
                    <a:lumMod val="95000"/>
                  </a:schemeClr>
                </a:solidFill>
              </a:rPr>
              <a:t>              </a:t>
            </a:r>
            <a:r>
              <a:rPr lang="en-US" sz="3200" b="1" dirty="0" smtClean="0">
                <a:solidFill>
                  <a:srgbClr val="FF0000"/>
                </a:solidFill>
              </a:rPr>
              <a:t>as</a:t>
            </a:r>
            <a:r>
              <a:rPr lang="en-US" sz="3200" b="1" dirty="0" smtClean="0">
                <a:solidFill>
                  <a:srgbClr val="FFFF00"/>
                </a:solidFill>
              </a:rPr>
              <a:t>   righteousness</a:t>
            </a:r>
            <a:r>
              <a:rPr lang="en-US" sz="3200" b="1" dirty="0" smtClean="0">
                <a:solidFill>
                  <a:srgbClr val="FFFF00"/>
                </a:solidFill>
                <a:latin typeface="Greek2" panose="00000400000000000000" pitchFamily="2" charset="0"/>
              </a:rPr>
              <a:t> </a:t>
            </a:r>
          </a:p>
          <a:p>
            <a:r>
              <a:rPr lang="en-US" sz="3200" dirty="0" err="1" smtClean="0">
                <a:solidFill>
                  <a:schemeClr val="bg1">
                    <a:lumMod val="95000"/>
                  </a:schemeClr>
                </a:solidFill>
                <a:latin typeface="Greek2" panose="00000400000000000000" pitchFamily="2" charset="0"/>
              </a:rPr>
              <a:t>logizetai</a:t>
            </a:r>
            <a:r>
              <a:rPr lang="en-US" sz="3200" dirty="0" smtClean="0">
                <a:solidFill>
                  <a:schemeClr val="bg1">
                    <a:lumMod val="95000"/>
                  </a:schemeClr>
                </a:solidFill>
                <a:latin typeface="Greek2" panose="00000400000000000000" pitchFamily="2" charset="0"/>
              </a:rPr>
              <a:t>  </a:t>
            </a:r>
            <a:r>
              <a:rPr lang="en-US" sz="3200" b="1" dirty="0" smtClean="0">
                <a:solidFill>
                  <a:schemeClr val="accent6">
                    <a:lumMod val="60000"/>
                    <a:lumOff val="40000"/>
                  </a:schemeClr>
                </a:solidFill>
                <a:latin typeface="Greek2" panose="00000400000000000000" pitchFamily="2" charset="0"/>
              </a:rPr>
              <a:t>h </a:t>
            </a:r>
            <a:r>
              <a:rPr lang="en-US" sz="3200" b="1" dirty="0" err="1" smtClean="0">
                <a:solidFill>
                  <a:schemeClr val="accent6">
                    <a:lumMod val="60000"/>
                    <a:lumOff val="40000"/>
                  </a:schemeClr>
                </a:solidFill>
                <a:latin typeface="Greek2" panose="00000400000000000000" pitchFamily="2" charset="0"/>
              </a:rPr>
              <a:t>pisti</a:t>
            </a:r>
            <a:r>
              <a:rPr lang="en-US" sz="3200" b="1" dirty="0" err="1">
                <a:solidFill>
                  <a:schemeClr val="accent6">
                    <a:lumMod val="60000"/>
                    <a:lumOff val="40000"/>
                  </a:schemeClr>
                </a:solidFill>
              </a:rPr>
              <a:t>s</a:t>
            </a:r>
            <a:r>
              <a:rPr lang="en-US" sz="3200" b="1" dirty="0">
                <a:solidFill>
                  <a:schemeClr val="accent6">
                    <a:lumMod val="60000"/>
                    <a:lumOff val="40000"/>
                  </a:schemeClr>
                </a:solidFill>
              </a:rPr>
              <a:t> </a:t>
            </a:r>
            <a:r>
              <a:rPr lang="en-US" sz="3200" b="1" dirty="0" err="1" smtClean="0">
                <a:solidFill>
                  <a:schemeClr val="accent6">
                    <a:lumMod val="60000"/>
                    <a:lumOff val="40000"/>
                  </a:schemeClr>
                </a:solidFill>
                <a:latin typeface="Greek2" panose="00000400000000000000" pitchFamily="2" charset="0"/>
              </a:rPr>
              <a:t>autou</a:t>
            </a:r>
            <a:r>
              <a:rPr lang="en-US" sz="3200" b="1" dirty="0" smtClean="0">
                <a:solidFill>
                  <a:schemeClr val="accent6">
                    <a:lumMod val="60000"/>
                    <a:lumOff val="40000"/>
                  </a:schemeClr>
                </a:solidFill>
                <a:latin typeface="Greek2" panose="00000400000000000000" pitchFamily="2" charset="0"/>
              </a:rPr>
              <a:t> </a:t>
            </a:r>
            <a:r>
              <a:rPr lang="en-US" sz="3200" b="1" dirty="0" err="1" smtClean="0">
                <a:solidFill>
                  <a:srgbClr val="FF0000"/>
                </a:solidFill>
                <a:latin typeface="Greek2" panose="00000400000000000000" pitchFamily="2" charset="0"/>
              </a:rPr>
              <a:t>ei</a:t>
            </a:r>
            <a:r>
              <a:rPr lang="en-US" sz="3200" b="1" dirty="0" err="1" smtClean="0">
                <a:solidFill>
                  <a:srgbClr val="FF0000"/>
                </a:solidFill>
              </a:rPr>
              <a:t>s</a:t>
            </a:r>
            <a:r>
              <a:rPr lang="en-US" sz="3200" b="1" dirty="0" smtClean="0">
                <a:solidFill>
                  <a:srgbClr val="FFFF00"/>
                </a:solidFill>
                <a:latin typeface="Greek2" panose="00000400000000000000" pitchFamily="2" charset="0"/>
              </a:rPr>
              <a:t> </a:t>
            </a:r>
            <a:r>
              <a:rPr lang="en-US" sz="3200" b="1" dirty="0" err="1" smtClean="0">
                <a:solidFill>
                  <a:srgbClr val="FFFF00"/>
                </a:solidFill>
                <a:latin typeface="Greek2" panose="00000400000000000000" pitchFamily="2" charset="0"/>
              </a:rPr>
              <a:t>dikaiosunhn</a:t>
            </a:r>
            <a:endParaRPr lang="en-US" sz="3200" b="1" dirty="0" smtClean="0">
              <a:solidFill>
                <a:srgbClr val="FFFF00"/>
              </a:solidFill>
              <a:latin typeface="Greek2" panose="00000400000000000000" pitchFamily="2" charset="0"/>
            </a:endParaRPr>
          </a:p>
          <a:p>
            <a:endParaRPr lang="en-US" sz="3200" b="1" dirty="0">
              <a:solidFill>
                <a:srgbClr val="FFFF00"/>
              </a:solidFill>
              <a:latin typeface="Greek2" panose="00000400000000000000" pitchFamily="2" charset="0"/>
            </a:endParaRPr>
          </a:p>
          <a:p>
            <a:r>
              <a:rPr lang="en-US" sz="3200" dirty="0" smtClean="0">
                <a:solidFill>
                  <a:schemeClr val="bg1">
                    <a:lumMod val="95000"/>
                  </a:schemeClr>
                </a:solidFill>
              </a:rPr>
              <a:t>Rom. 10:10</a:t>
            </a:r>
            <a:r>
              <a:rPr lang="en-US" sz="3200" dirty="0">
                <a:solidFill>
                  <a:schemeClr val="bg1">
                    <a:lumMod val="95000"/>
                  </a:schemeClr>
                </a:solidFill>
              </a:rPr>
              <a:t> </a:t>
            </a:r>
            <a:r>
              <a:rPr lang="en-US" sz="3200" dirty="0" smtClean="0">
                <a:solidFill>
                  <a:schemeClr val="bg1">
                    <a:lumMod val="95000"/>
                  </a:schemeClr>
                </a:solidFill>
              </a:rPr>
              <a:t> </a:t>
            </a:r>
            <a:r>
              <a:rPr lang="en-US" sz="3200" dirty="0" smtClean="0">
                <a:solidFill>
                  <a:schemeClr val="bg1"/>
                </a:solidFill>
              </a:rPr>
              <a:t>a </a:t>
            </a:r>
            <a:r>
              <a:rPr lang="en-US" sz="3200" dirty="0" smtClean="0">
                <a:solidFill>
                  <a:schemeClr val="bg1"/>
                </a:solidFill>
              </a:rPr>
              <a:t>person believes </a:t>
            </a:r>
            <a:r>
              <a:rPr lang="en-US" sz="3200" dirty="0" smtClean="0">
                <a:solidFill>
                  <a:schemeClr val="bg1">
                    <a:lumMod val="95000"/>
                  </a:schemeClr>
                </a:solidFill>
              </a:rPr>
              <a:t>resulting in   </a:t>
            </a:r>
            <a:r>
              <a:rPr lang="en-US" sz="3200" dirty="0" smtClean="0">
                <a:solidFill>
                  <a:schemeClr val="bg1"/>
                </a:solidFill>
              </a:rPr>
              <a:t>right</a:t>
            </a:r>
            <a:r>
              <a:rPr lang="en-US" sz="3200" dirty="0" smtClean="0">
                <a:solidFill>
                  <a:schemeClr val="bg1"/>
                </a:solidFill>
              </a:rPr>
              <a:t>.</a:t>
            </a:r>
            <a:endParaRPr lang="en-US" sz="3200" dirty="0" smtClean="0">
              <a:solidFill>
                <a:schemeClr val="bg1"/>
              </a:solidFill>
            </a:endParaRPr>
          </a:p>
          <a:p>
            <a:r>
              <a:rPr lang="en-US" sz="3200" b="1" dirty="0" smtClean="0">
                <a:solidFill>
                  <a:srgbClr val="FFFF00"/>
                </a:solidFill>
                <a:latin typeface="Greek2" panose="00000400000000000000" pitchFamily="2" charset="0"/>
              </a:rPr>
              <a:t> </a:t>
            </a:r>
            <a:endParaRPr lang="en-US" sz="3200" b="1" dirty="0" smtClean="0">
              <a:solidFill>
                <a:srgbClr val="FFFF00"/>
              </a:solidFill>
            </a:endParaRPr>
          </a:p>
          <a:p>
            <a:endParaRPr lang="en-US" sz="3200" b="1" dirty="0" smtClean="0">
              <a:solidFill>
                <a:schemeClr val="bg1">
                  <a:lumMod val="95000"/>
                </a:schemeClr>
              </a:solidFill>
            </a:endParaRPr>
          </a:p>
        </p:txBody>
      </p:sp>
    </p:spTree>
    <p:extLst>
      <p:ext uri="{BB962C8B-B14F-4D97-AF65-F5344CB8AC3E}">
        <p14:creationId xmlns:p14="http://schemas.microsoft.com/office/powerpoint/2010/main" val="1943307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524315"/>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p>
          <a:p>
            <a:endParaRPr lang="en-US" sz="3200" dirty="0" smtClean="0">
              <a:solidFill>
                <a:schemeClr val="bg1">
                  <a:lumMod val="95000"/>
                </a:schemeClr>
              </a:solidFill>
            </a:endParaRPr>
          </a:p>
          <a:p>
            <a:r>
              <a:rPr lang="en-US" sz="3200" dirty="0" smtClean="0">
                <a:solidFill>
                  <a:schemeClr val="bg1">
                    <a:lumMod val="95000"/>
                  </a:schemeClr>
                </a:solidFill>
              </a:rPr>
              <a:t>is credited    </a:t>
            </a:r>
            <a:r>
              <a:rPr lang="en-US" sz="3200" b="1" dirty="0" smtClean="0">
                <a:solidFill>
                  <a:schemeClr val="accent6">
                    <a:lumMod val="60000"/>
                    <a:lumOff val="40000"/>
                  </a:schemeClr>
                </a:solidFill>
              </a:rPr>
              <a:t>his faith   </a:t>
            </a:r>
            <a:r>
              <a:rPr lang="en-US" sz="3200" dirty="0" smtClean="0">
                <a:solidFill>
                  <a:schemeClr val="bg1">
                    <a:lumMod val="95000"/>
                  </a:schemeClr>
                </a:solidFill>
              </a:rPr>
              <a:t>              </a:t>
            </a:r>
            <a:r>
              <a:rPr lang="en-US" sz="3200" b="1" dirty="0" smtClean="0">
                <a:solidFill>
                  <a:srgbClr val="FF0000"/>
                </a:solidFill>
              </a:rPr>
              <a:t>as</a:t>
            </a:r>
            <a:r>
              <a:rPr lang="en-US" sz="3200" b="1" dirty="0" smtClean="0">
                <a:solidFill>
                  <a:srgbClr val="FFFF00"/>
                </a:solidFill>
              </a:rPr>
              <a:t>   righteousness</a:t>
            </a:r>
            <a:r>
              <a:rPr lang="en-US" sz="3200" b="1" dirty="0" smtClean="0">
                <a:solidFill>
                  <a:srgbClr val="FFFF00"/>
                </a:solidFill>
                <a:latin typeface="Greek2" panose="00000400000000000000" pitchFamily="2" charset="0"/>
              </a:rPr>
              <a:t> </a:t>
            </a:r>
          </a:p>
          <a:p>
            <a:r>
              <a:rPr lang="en-US" sz="3200" dirty="0" err="1" smtClean="0">
                <a:solidFill>
                  <a:schemeClr val="bg1">
                    <a:lumMod val="95000"/>
                  </a:schemeClr>
                </a:solidFill>
                <a:latin typeface="Greek2" panose="00000400000000000000" pitchFamily="2" charset="0"/>
              </a:rPr>
              <a:t>logizetai</a:t>
            </a:r>
            <a:r>
              <a:rPr lang="en-US" sz="3200" dirty="0" smtClean="0">
                <a:solidFill>
                  <a:schemeClr val="bg1">
                    <a:lumMod val="95000"/>
                  </a:schemeClr>
                </a:solidFill>
                <a:latin typeface="Greek2" panose="00000400000000000000" pitchFamily="2" charset="0"/>
              </a:rPr>
              <a:t>  </a:t>
            </a:r>
            <a:r>
              <a:rPr lang="en-US" sz="3200" b="1" dirty="0" smtClean="0">
                <a:solidFill>
                  <a:schemeClr val="accent6">
                    <a:lumMod val="60000"/>
                    <a:lumOff val="40000"/>
                  </a:schemeClr>
                </a:solidFill>
                <a:latin typeface="Greek2" panose="00000400000000000000" pitchFamily="2" charset="0"/>
              </a:rPr>
              <a:t>h </a:t>
            </a:r>
            <a:r>
              <a:rPr lang="en-US" sz="3200" b="1" dirty="0" err="1" smtClean="0">
                <a:solidFill>
                  <a:schemeClr val="accent6">
                    <a:lumMod val="60000"/>
                    <a:lumOff val="40000"/>
                  </a:schemeClr>
                </a:solidFill>
                <a:latin typeface="Greek2" panose="00000400000000000000" pitchFamily="2" charset="0"/>
              </a:rPr>
              <a:t>pisti</a:t>
            </a:r>
            <a:r>
              <a:rPr lang="en-US" sz="3200" b="1" dirty="0" err="1">
                <a:solidFill>
                  <a:schemeClr val="accent6">
                    <a:lumMod val="60000"/>
                    <a:lumOff val="40000"/>
                  </a:schemeClr>
                </a:solidFill>
              </a:rPr>
              <a:t>s</a:t>
            </a:r>
            <a:r>
              <a:rPr lang="en-US" sz="3200" b="1" dirty="0">
                <a:solidFill>
                  <a:schemeClr val="accent6">
                    <a:lumMod val="60000"/>
                    <a:lumOff val="40000"/>
                  </a:schemeClr>
                </a:solidFill>
              </a:rPr>
              <a:t> </a:t>
            </a:r>
            <a:r>
              <a:rPr lang="en-US" sz="3200" b="1" dirty="0" err="1" smtClean="0">
                <a:solidFill>
                  <a:schemeClr val="accent6">
                    <a:lumMod val="60000"/>
                    <a:lumOff val="40000"/>
                  </a:schemeClr>
                </a:solidFill>
                <a:latin typeface="Greek2" panose="00000400000000000000" pitchFamily="2" charset="0"/>
              </a:rPr>
              <a:t>autou</a:t>
            </a:r>
            <a:r>
              <a:rPr lang="en-US" sz="3200" b="1" dirty="0" smtClean="0">
                <a:solidFill>
                  <a:schemeClr val="accent6">
                    <a:lumMod val="60000"/>
                    <a:lumOff val="40000"/>
                  </a:schemeClr>
                </a:solidFill>
                <a:latin typeface="Greek2" panose="00000400000000000000" pitchFamily="2" charset="0"/>
              </a:rPr>
              <a:t> </a:t>
            </a:r>
            <a:r>
              <a:rPr lang="en-US" sz="3200" b="1" dirty="0" err="1" smtClean="0">
                <a:solidFill>
                  <a:srgbClr val="FF0000"/>
                </a:solidFill>
                <a:latin typeface="Greek2" panose="00000400000000000000" pitchFamily="2" charset="0"/>
              </a:rPr>
              <a:t>ei</a:t>
            </a:r>
            <a:r>
              <a:rPr lang="en-US" sz="3200" b="1" dirty="0" err="1" smtClean="0">
                <a:solidFill>
                  <a:srgbClr val="FF0000"/>
                </a:solidFill>
              </a:rPr>
              <a:t>s</a:t>
            </a:r>
            <a:r>
              <a:rPr lang="en-US" sz="3200" b="1" dirty="0" smtClean="0">
                <a:solidFill>
                  <a:srgbClr val="FFFF00"/>
                </a:solidFill>
                <a:latin typeface="Greek2" panose="00000400000000000000" pitchFamily="2" charset="0"/>
              </a:rPr>
              <a:t> </a:t>
            </a:r>
            <a:r>
              <a:rPr lang="en-US" sz="3200" b="1" dirty="0" err="1" smtClean="0">
                <a:solidFill>
                  <a:srgbClr val="FFFF00"/>
                </a:solidFill>
                <a:latin typeface="Greek2" panose="00000400000000000000" pitchFamily="2" charset="0"/>
              </a:rPr>
              <a:t>dikaiosunhn</a:t>
            </a:r>
            <a:endParaRPr lang="en-US" sz="3200" b="1" dirty="0" smtClean="0">
              <a:solidFill>
                <a:srgbClr val="FFFF00"/>
              </a:solidFill>
              <a:latin typeface="Greek2" panose="00000400000000000000" pitchFamily="2" charset="0"/>
            </a:endParaRPr>
          </a:p>
          <a:p>
            <a:endParaRPr lang="en-US" sz="3200" b="1" dirty="0">
              <a:solidFill>
                <a:srgbClr val="FFFF00"/>
              </a:solidFill>
              <a:latin typeface="Greek2" panose="00000400000000000000" pitchFamily="2" charset="0"/>
            </a:endParaRPr>
          </a:p>
          <a:p>
            <a:r>
              <a:rPr lang="en-US" sz="3200" dirty="0" smtClean="0">
                <a:solidFill>
                  <a:schemeClr val="bg1">
                    <a:lumMod val="95000"/>
                  </a:schemeClr>
                </a:solidFill>
              </a:rPr>
              <a:t>Rom. 10:10</a:t>
            </a:r>
            <a:r>
              <a:rPr lang="en-US" sz="3200" dirty="0">
                <a:solidFill>
                  <a:schemeClr val="bg1">
                    <a:lumMod val="95000"/>
                  </a:schemeClr>
                </a:solidFill>
              </a:rPr>
              <a:t> </a:t>
            </a:r>
            <a:r>
              <a:rPr lang="en-US" sz="3200" dirty="0" smtClean="0">
                <a:solidFill>
                  <a:schemeClr val="bg1">
                    <a:lumMod val="95000"/>
                  </a:schemeClr>
                </a:solidFill>
              </a:rPr>
              <a:t> </a:t>
            </a:r>
            <a:r>
              <a:rPr lang="en-US" sz="3200" dirty="0" smtClean="0">
                <a:solidFill>
                  <a:schemeClr val="bg1"/>
                </a:solidFill>
              </a:rPr>
              <a:t>a </a:t>
            </a:r>
            <a:r>
              <a:rPr lang="en-US" sz="3200" dirty="0" smtClean="0">
                <a:solidFill>
                  <a:schemeClr val="bg1"/>
                </a:solidFill>
              </a:rPr>
              <a:t>person believes </a:t>
            </a:r>
            <a:r>
              <a:rPr lang="en-US" sz="3200" dirty="0" smtClean="0">
                <a:solidFill>
                  <a:schemeClr val="bg1">
                    <a:lumMod val="95000"/>
                  </a:schemeClr>
                </a:solidFill>
              </a:rPr>
              <a:t>resulting in   </a:t>
            </a:r>
            <a:r>
              <a:rPr lang="en-US" sz="3200" dirty="0" smtClean="0">
                <a:solidFill>
                  <a:schemeClr val="bg1"/>
                </a:solidFill>
              </a:rPr>
              <a:t>right.</a:t>
            </a:r>
          </a:p>
          <a:p>
            <a:r>
              <a:rPr lang="en-US" sz="3200" dirty="0" smtClean="0">
                <a:solidFill>
                  <a:schemeClr val="bg1">
                    <a:lumMod val="95000"/>
                  </a:schemeClr>
                </a:solidFill>
                <a:latin typeface="Greek2" panose="00000400000000000000" pitchFamily="2" charset="0"/>
              </a:rPr>
              <a:t>             </a:t>
            </a:r>
            <a:r>
              <a:rPr lang="en-US" sz="3200" dirty="0" err="1" smtClean="0">
                <a:solidFill>
                  <a:schemeClr val="bg1">
                    <a:lumMod val="95000"/>
                  </a:schemeClr>
                </a:solidFill>
                <a:latin typeface="Greek2" panose="00000400000000000000" pitchFamily="2" charset="0"/>
              </a:rPr>
              <a:t>pisteuetai</a:t>
            </a:r>
            <a:r>
              <a:rPr lang="en-US" sz="3200" dirty="0" smtClean="0">
                <a:solidFill>
                  <a:schemeClr val="bg1">
                    <a:lumMod val="95000"/>
                  </a:schemeClr>
                </a:solidFill>
                <a:latin typeface="Greek2" panose="00000400000000000000" pitchFamily="2" charset="0"/>
              </a:rPr>
              <a:t>         </a:t>
            </a:r>
            <a:r>
              <a:rPr lang="en-US" sz="3200" dirty="0" err="1" smtClean="0">
                <a:solidFill>
                  <a:schemeClr val="bg1"/>
                </a:solidFill>
                <a:latin typeface="Greek2" panose="00000400000000000000" pitchFamily="2" charset="0"/>
              </a:rPr>
              <a:t>ei</a:t>
            </a:r>
            <a:r>
              <a:rPr lang="en-US" sz="3200" dirty="0" err="1" smtClean="0">
                <a:solidFill>
                  <a:schemeClr val="bg1"/>
                </a:solidFill>
              </a:rPr>
              <a:t>s</a:t>
            </a:r>
            <a:r>
              <a:rPr lang="en-US" sz="3200" dirty="0" smtClean="0">
                <a:solidFill>
                  <a:schemeClr val="bg1"/>
                </a:solidFill>
                <a:latin typeface="Greek2" panose="00000400000000000000" pitchFamily="2" charset="0"/>
              </a:rPr>
              <a:t>       </a:t>
            </a:r>
            <a:r>
              <a:rPr lang="en-US" sz="3200" dirty="0" err="1" smtClean="0">
                <a:solidFill>
                  <a:schemeClr val="bg1"/>
                </a:solidFill>
                <a:latin typeface="Greek2" panose="00000400000000000000" pitchFamily="2" charset="0"/>
              </a:rPr>
              <a:t>dikai</a:t>
            </a:r>
            <a:r>
              <a:rPr lang="en-US" sz="3200" dirty="0" smtClean="0">
                <a:solidFill>
                  <a:schemeClr val="bg1"/>
                </a:solidFill>
                <a:latin typeface="Greek2" panose="00000400000000000000" pitchFamily="2" charset="0"/>
              </a:rPr>
              <a:t>.</a:t>
            </a:r>
            <a:endParaRPr lang="en-US" sz="3200" dirty="0" smtClean="0">
              <a:solidFill>
                <a:schemeClr val="bg1"/>
              </a:solidFill>
            </a:endParaRPr>
          </a:p>
          <a:p>
            <a:r>
              <a:rPr lang="en-US" sz="3200" b="1" dirty="0" smtClean="0">
                <a:solidFill>
                  <a:srgbClr val="FFFF00"/>
                </a:solidFill>
                <a:latin typeface="Greek2" panose="00000400000000000000" pitchFamily="2" charset="0"/>
              </a:rPr>
              <a:t> </a:t>
            </a:r>
            <a:endParaRPr lang="en-US" sz="3200" b="1" dirty="0" smtClean="0">
              <a:solidFill>
                <a:srgbClr val="FFFF00"/>
              </a:solidFill>
            </a:endParaRPr>
          </a:p>
          <a:p>
            <a:endParaRPr lang="en-US" sz="3200" b="1" dirty="0" smtClean="0">
              <a:solidFill>
                <a:schemeClr val="bg1">
                  <a:lumMod val="95000"/>
                </a:schemeClr>
              </a:solidFill>
            </a:endParaRPr>
          </a:p>
        </p:txBody>
      </p:sp>
    </p:spTree>
    <p:extLst>
      <p:ext uri="{BB962C8B-B14F-4D97-AF65-F5344CB8AC3E}">
        <p14:creationId xmlns:p14="http://schemas.microsoft.com/office/powerpoint/2010/main" val="31917542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524315"/>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p>
          <a:p>
            <a:endParaRPr lang="en-US" sz="3200" dirty="0" smtClean="0">
              <a:solidFill>
                <a:schemeClr val="bg1">
                  <a:lumMod val="95000"/>
                </a:schemeClr>
              </a:solidFill>
            </a:endParaRPr>
          </a:p>
          <a:p>
            <a:r>
              <a:rPr lang="en-US" sz="3200" dirty="0" smtClean="0">
                <a:solidFill>
                  <a:schemeClr val="bg1">
                    <a:lumMod val="95000"/>
                  </a:schemeClr>
                </a:solidFill>
              </a:rPr>
              <a:t>is credited    </a:t>
            </a:r>
            <a:r>
              <a:rPr lang="en-US" sz="3200" b="1" dirty="0" smtClean="0">
                <a:solidFill>
                  <a:schemeClr val="accent6">
                    <a:lumMod val="60000"/>
                    <a:lumOff val="40000"/>
                  </a:schemeClr>
                </a:solidFill>
              </a:rPr>
              <a:t>his faith   </a:t>
            </a:r>
            <a:r>
              <a:rPr lang="en-US" sz="3200" dirty="0" smtClean="0">
                <a:solidFill>
                  <a:schemeClr val="bg1">
                    <a:lumMod val="95000"/>
                  </a:schemeClr>
                </a:solidFill>
              </a:rPr>
              <a:t>              </a:t>
            </a:r>
            <a:r>
              <a:rPr lang="en-US" sz="3200" b="1" dirty="0" smtClean="0">
                <a:solidFill>
                  <a:srgbClr val="FF0000"/>
                </a:solidFill>
              </a:rPr>
              <a:t>as</a:t>
            </a:r>
            <a:r>
              <a:rPr lang="en-US" sz="3200" b="1" dirty="0" smtClean="0">
                <a:solidFill>
                  <a:srgbClr val="FFFF00"/>
                </a:solidFill>
              </a:rPr>
              <a:t>   righteousness</a:t>
            </a:r>
            <a:r>
              <a:rPr lang="en-US" sz="3200" b="1" dirty="0" smtClean="0">
                <a:solidFill>
                  <a:srgbClr val="FFFF00"/>
                </a:solidFill>
                <a:latin typeface="Greek2" panose="00000400000000000000" pitchFamily="2" charset="0"/>
              </a:rPr>
              <a:t> </a:t>
            </a:r>
          </a:p>
          <a:p>
            <a:r>
              <a:rPr lang="en-US" sz="3200" dirty="0" err="1" smtClean="0">
                <a:solidFill>
                  <a:schemeClr val="bg1">
                    <a:lumMod val="95000"/>
                  </a:schemeClr>
                </a:solidFill>
                <a:latin typeface="Greek2" panose="00000400000000000000" pitchFamily="2" charset="0"/>
              </a:rPr>
              <a:t>logizetai</a:t>
            </a:r>
            <a:r>
              <a:rPr lang="en-US" sz="3200" dirty="0" smtClean="0">
                <a:solidFill>
                  <a:schemeClr val="bg1">
                    <a:lumMod val="95000"/>
                  </a:schemeClr>
                </a:solidFill>
                <a:latin typeface="Greek2" panose="00000400000000000000" pitchFamily="2" charset="0"/>
              </a:rPr>
              <a:t>  </a:t>
            </a:r>
            <a:r>
              <a:rPr lang="en-US" sz="3200" b="1" dirty="0" smtClean="0">
                <a:solidFill>
                  <a:schemeClr val="accent6">
                    <a:lumMod val="60000"/>
                    <a:lumOff val="40000"/>
                  </a:schemeClr>
                </a:solidFill>
                <a:latin typeface="Greek2" panose="00000400000000000000" pitchFamily="2" charset="0"/>
              </a:rPr>
              <a:t>h </a:t>
            </a:r>
            <a:r>
              <a:rPr lang="en-US" sz="3200" b="1" u="sng" dirty="0" err="1" smtClean="0">
                <a:solidFill>
                  <a:schemeClr val="accent6">
                    <a:lumMod val="60000"/>
                    <a:lumOff val="40000"/>
                  </a:schemeClr>
                </a:solidFill>
                <a:latin typeface="Greek2" panose="00000400000000000000" pitchFamily="2" charset="0"/>
              </a:rPr>
              <a:t>pisti</a:t>
            </a:r>
            <a:r>
              <a:rPr lang="en-US" sz="3200" b="1" u="sng" dirty="0" err="1">
                <a:solidFill>
                  <a:schemeClr val="accent6">
                    <a:lumMod val="60000"/>
                    <a:lumOff val="40000"/>
                  </a:schemeClr>
                </a:solidFill>
              </a:rPr>
              <a:t>s</a:t>
            </a:r>
            <a:r>
              <a:rPr lang="en-US" sz="3200" b="1" dirty="0">
                <a:solidFill>
                  <a:schemeClr val="accent6">
                    <a:lumMod val="60000"/>
                    <a:lumOff val="40000"/>
                  </a:schemeClr>
                </a:solidFill>
              </a:rPr>
              <a:t> </a:t>
            </a:r>
            <a:r>
              <a:rPr lang="en-US" sz="3200" b="1" dirty="0" err="1" smtClean="0">
                <a:solidFill>
                  <a:schemeClr val="accent6">
                    <a:lumMod val="60000"/>
                    <a:lumOff val="40000"/>
                  </a:schemeClr>
                </a:solidFill>
                <a:latin typeface="Greek2" panose="00000400000000000000" pitchFamily="2" charset="0"/>
              </a:rPr>
              <a:t>autou</a:t>
            </a:r>
            <a:r>
              <a:rPr lang="en-US" sz="3200" b="1" dirty="0" smtClean="0">
                <a:solidFill>
                  <a:schemeClr val="accent6">
                    <a:lumMod val="60000"/>
                    <a:lumOff val="40000"/>
                  </a:schemeClr>
                </a:solidFill>
                <a:latin typeface="Greek2" panose="00000400000000000000" pitchFamily="2" charset="0"/>
              </a:rPr>
              <a:t> </a:t>
            </a:r>
            <a:r>
              <a:rPr lang="en-US" sz="3200" b="1" dirty="0" err="1" smtClean="0">
                <a:solidFill>
                  <a:srgbClr val="FF0000"/>
                </a:solidFill>
                <a:latin typeface="Greek2" panose="00000400000000000000" pitchFamily="2" charset="0"/>
              </a:rPr>
              <a:t>ei</a:t>
            </a:r>
            <a:r>
              <a:rPr lang="en-US" sz="3200" b="1" dirty="0" err="1" smtClean="0">
                <a:solidFill>
                  <a:srgbClr val="FF0000"/>
                </a:solidFill>
              </a:rPr>
              <a:t>s</a:t>
            </a:r>
            <a:r>
              <a:rPr lang="en-US" sz="3200" b="1" dirty="0" smtClean="0">
                <a:solidFill>
                  <a:srgbClr val="FFFF00"/>
                </a:solidFill>
                <a:latin typeface="Greek2" panose="00000400000000000000" pitchFamily="2" charset="0"/>
              </a:rPr>
              <a:t> </a:t>
            </a:r>
            <a:r>
              <a:rPr lang="en-US" sz="3200" b="1" dirty="0" err="1" smtClean="0">
                <a:solidFill>
                  <a:srgbClr val="FFFF00"/>
                </a:solidFill>
                <a:latin typeface="Greek2" panose="00000400000000000000" pitchFamily="2" charset="0"/>
              </a:rPr>
              <a:t>dikaiosunhn</a:t>
            </a:r>
            <a:endParaRPr lang="en-US" sz="3200" b="1" dirty="0" smtClean="0">
              <a:solidFill>
                <a:srgbClr val="FFFF00"/>
              </a:solidFill>
              <a:latin typeface="Greek2" panose="00000400000000000000" pitchFamily="2" charset="0"/>
            </a:endParaRPr>
          </a:p>
          <a:p>
            <a:endParaRPr lang="en-US" sz="3200" b="1" dirty="0">
              <a:solidFill>
                <a:srgbClr val="FFFF00"/>
              </a:solidFill>
              <a:latin typeface="Greek2" panose="00000400000000000000" pitchFamily="2" charset="0"/>
            </a:endParaRPr>
          </a:p>
          <a:p>
            <a:r>
              <a:rPr lang="en-US" sz="3200" dirty="0" smtClean="0">
                <a:solidFill>
                  <a:schemeClr val="bg1">
                    <a:lumMod val="95000"/>
                  </a:schemeClr>
                </a:solidFill>
              </a:rPr>
              <a:t>		   </a:t>
            </a:r>
            <a:r>
              <a:rPr lang="en-US" sz="3200" b="1" dirty="0" smtClean="0">
                <a:solidFill>
                  <a:schemeClr val="accent6">
                    <a:lumMod val="60000"/>
                    <a:lumOff val="40000"/>
                  </a:schemeClr>
                </a:solidFill>
              </a:rPr>
              <a:t>a person believes </a:t>
            </a:r>
            <a:r>
              <a:rPr lang="en-US" sz="3200" dirty="0" smtClean="0">
                <a:solidFill>
                  <a:schemeClr val="bg1">
                    <a:lumMod val="95000"/>
                  </a:schemeClr>
                </a:solidFill>
              </a:rPr>
              <a:t>resulting in  </a:t>
            </a:r>
            <a:r>
              <a:rPr lang="en-US" sz="3200" dirty="0" smtClean="0">
                <a:solidFill>
                  <a:schemeClr val="bg1"/>
                </a:solidFill>
              </a:rPr>
              <a:t>right</a:t>
            </a:r>
            <a:r>
              <a:rPr lang="en-US" sz="3200" dirty="0" smtClean="0">
                <a:solidFill>
                  <a:schemeClr val="bg1"/>
                </a:solidFill>
              </a:rPr>
              <a:t>.</a:t>
            </a:r>
          </a:p>
          <a:p>
            <a:r>
              <a:rPr lang="en-US" sz="3200" dirty="0" smtClean="0">
                <a:solidFill>
                  <a:schemeClr val="bg1">
                    <a:lumMod val="95000"/>
                  </a:schemeClr>
                </a:solidFill>
                <a:latin typeface="Greek2" panose="00000400000000000000" pitchFamily="2" charset="0"/>
              </a:rPr>
              <a:t>             </a:t>
            </a:r>
            <a:r>
              <a:rPr lang="en-US" sz="3200" b="1" u="sng" dirty="0" err="1" smtClean="0">
                <a:solidFill>
                  <a:schemeClr val="accent6">
                    <a:lumMod val="60000"/>
                    <a:lumOff val="40000"/>
                  </a:schemeClr>
                </a:solidFill>
                <a:latin typeface="Greek2" panose="00000400000000000000" pitchFamily="2" charset="0"/>
              </a:rPr>
              <a:t>pisteuetai</a:t>
            </a:r>
            <a:r>
              <a:rPr lang="en-US" sz="3200" dirty="0" smtClean="0">
                <a:solidFill>
                  <a:schemeClr val="bg1">
                    <a:lumMod val="95000"/>
                  </a:schemeClr>
                </a:solidFill>
                <a:latin typeface="Greek2" panose="00000400000000000000" pitchFamily="2" charset="0"/>
              </a:rPr>
              <a:t>         </a:t>
            </a:r>
            <a:r>
              <a:rPr lang="en-US" sz="3200" dirty="0" err="1" smtClean="0">
                <a:solidFill>
                  <a:schemeClr val="bg1">
                    <a:lumMod val="95000"/>
                  </a:schemeClr>
                </a:solidFill>
                <a:latin typeface="Greek2" panose="00000400000000000000" pitchFamily="2" charset="0"/>
              </a:rPr>
              <a:t>ei</a:t>
            </a:r>
            <a:r>
              <a:rPr lang="en-US" sz="3200" dirty="0" err="1" smtClean="0">
                <a:solidFill>
                  <a:schemeClr val="bg1">
                    <a:lumMod val="95000"/>
                  </a:schemeClr>
                </a:solidFill>
              </a:rPr>
              <a:t>s</a:t>
            </a:r>
            <a:r>
              <a:rPr lang="en-US" sz="3200" dirty="0" smtClean="0">
                <a:solidFill>
                  <a:schemeClr val="bg1">
                    <a:lumMod val="95000"/>
                  </a:schemeClr>
                </a:solidFill>
                <a:latin typeface="Greek2" panose="00000400000000000000" pitchFamily="2" charset="0"/>
              </a:rPr>
              <a:t>       </a:t>
            </a:r>
            <a:r>
              <a:rPr lang="en-US" sz="3200" dirty="0" err="1" smtClean="0">
                <a:solidFill>
                  <a:schemeClr val="bg1"/>
                </a:solidFill>
                <a:latin typeface="Greek2" panose="00000400000000000000" pitchFamily="2" charset="0"/>
              </a:rPr>
              <a:t>dikai</a:t>
            </a:r>
            <a:r>
              <a:rPr lang="en-US" sz="3200" dirty="0" smtClean="0">
                <a:solidFill>
                  <a:schemeClr val="bg1"/>
                </a:solidFill>
                <a:latin typeface="Greek2" panose="00000400000000000000" pitchFamily="2" charset="0"/>
              </a:rPr>
              <a:t>.</a:t>
            </a:r>
            <a:endParaRPr lang="en-US" sz="3200" dirty="0" smtClean="0">
              <a:solidFill>
                <a:schemeClr val="bg1"/>
              </a:solidFill>
            </a:endParaRPr>
          </a:p>
          <a:p>
            <a:r>
              <a:rPr lang="en-US" sz="3200" b="1" dirty="0" smtClean="0">
                <a:solidFill>
                  <a:srgbClr val="FFFF00"/>
                </a:solidFill>
                <a:latin typeface="Greek2" panose="00000400000000000000" pitchFamily="2" charset="0"/>
              </a:rPr>
              <a:t> </a:t>
            </a:r>
            <a:endParaRPr lang="en-US" sz="3200" b="1" dirty="0" smtClean="0">
              <a:solidFill>
                <a:srgbClr val="FFFF00"/>
              </a:solidFill>
            </a:endParaRPr>
          </a:p>
          <a:p>
            <a:endParaRPr lang="en-US" sz="3200" b="1" dirty="0" smtClean="0">
              <a:solidFill>
                <a:schemeClr val="bg1">
                  <a:lumMod val="95000"/>
                </a:schemeClr>
              </a:solidFill>
            </a:endParaRPr>
          </a:p>
        </p:txBody>
      </p:sp>
    </p:spTree>
    <p:extLst>
      <p:ext uri="{BB962C8B-B14F-4D97-AF65-F5344CB8AC3E}">
        <p14:creationId xmlns:p14="http://schemas.microsoft.com/office/powerpoint/2010/main" val="1554877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646331"/>
          </a:xfrm>
          <a:prstGeom prst="rect">
            <a:avLst/>
          </a:prstGeom>
          <a:noFill/>
        </p:spPr>
        <p:txBody>
          <a:bodyPr wrap="square" rtlCol="0">
            <a:spAutoFit/>
          </a:bodyPr>
          <a:lstStyle/>
          <a:p>
            <a:r>
              <a:rPr lang="en-US" sz="3600" b="1" dirty="0" smtClean="0">
                <a:solidFill>
                  <a:schemeClr val="bg1">
                    <a:lumMod val="95000"/>
                  </a:schemeClr>
                </a:solidFill>
              </a:rPr>
              <a:t>  I.  What justification is not</a:t>
            </a:r>
            <a:r>
              <a:rPr lang="en-US" sz="3600" b="1" dirty="0" smtClean="0">
                <a:solidFill>
                  <a:schemeClr val="bg1">
                    <a:lumMod val="95000"/>
                  </a:schemeClr>
                </a:solidFill>
              </a:rPr>
              <a:t>:</a:t>
            </a:r>
            <a:endParaRPr lang="en-US" sz="3600" b="1" dirty="0" smtClean="0">
              <a:solidFill>
                <a:schemeClr val="bg1">
                  <a:lumMod val="95000"/>
                </a:schemeClr>
              </a:solidFill>
            </a:endParaRPr>
          </a:p>
        </p:txBody>
      </p:sp>
      <p:pic>
        <p:nvPicPr>
          <p:cNvPr id="5"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830149"/>
            <a:ext cx="3581400" cy="201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8752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524315"/>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p>
          <a:p>
            <a:endParaRPr lang="en-US" sz="3200" dirty="0" smtClean="0">
              <a:solidFill>
                <a:schemeClr val="bg1">
                  <a:lumMod val="95000"/>
                </a:schemeClr>
              </a:solidFill>
            </a:endParaRPr>
          </a:p>
          <a:p>
            <a:r>
              <a:rPr lang="en-US" sz="3200" dirty="0" smtClean="0">
                <a:solidFill>
                  <a:schemeClr val="bg1">
                    <a:lumMod val="95000"/>
                  </a:schemeClr>
                </a:solidFill>
              </a:rPr>
              <a:t>is credited    </a:t>
            </a:r>
            <a:r>
              <a:rPr lang="en-US" sz="3200" b="1" dirty="0" smtClean="0">
                <a:solidFill>
                  <a:schemeClr val="accent6">
                    <a:lumMod val="60000"/>
                    <a:lumOff val="40000"/>
                  </a:schemeClr>
                </a:solidFill>
              </a:rPr>
              <a:t>his faith   </a:t>
            </a:r>
            <a:r>
              <a:rPr lang="en-US" sz="3200" dirty="0" smtClean="0">
                <a:solidFill>
                  <a:schemeClr val="bg1">
                    <a:lumMod val="95000"/>
                  </a:schemeClr>
                </a:solidFill>
              </a:rPr>
              <a:t>              </a:t>
            </a:r>
            <a:r>
              <a:rPr lang="en-US" sz="3200" b="1" dirty="0" smtClean="0">
                <a:solidFill>
                  <a:srgbClr val="FF0000"/>
                </a:solidFill>
              </a:rPr>
              <a:t>as</a:t>
            </a:r>
            <a:r>
              <a:rPr lang="en-US" sz="3200" b="1" dirty="0" smtClean="0">
                <a:solidFill>
                  <a:srgbClr val="FFFF00"/>
                </a:solidFill>
              </a:rPr>
              <a:t>   righteousness</a:t>
            </a:r>
            <a:r>
              <a:rPr lang="en-US" sz="3200" b="1" dirty="0" smtClean="0">
                <a:solidFill>
                  <a:srgbClr val="FFFF00"/>
                </a:solidFill>
                <a:latin typeface="Greek2" panose="00000400000000000000" pitchFamily="2" charset="0"/>
              </a:rPr>
              <a:t> </a:t>
            </a:r>
          </a:p>
          <a:p>
            <a:r>
              <a:rPr lang="en-US" sz="3200" dirty="0" err="1" smtClean="0">
                <a:solidFill>
                  <a:schemeClr val="bg1">
                    <a:lumMod val="95000"/>
                  </a:schemeClr>
                </a:solidFill>
                <a:latin typeface="Greek2" panose="00000400000000000000" pitchFamily="2" charset="0"/>
              </a:rPr>
              <a:t>logizetai</a:t>
            </a:r>
            <a:r>
              <a:rPr lang="en-US" sz="3200" dirty="0" smtClean="0">
                <a:solidFill>
                  <a:schemeClr val="bg1">
                    <a:lumMod val="95000"/>
                  </a:schemeClr>
                </a:solidFill>
                <a:latin typeface="Greek2" panose="00000400000000000000" pitchFamily="2" charset="0"/>
              </a:rPr>
              <a:t>  </a:t>
            </a:r>
            <a:r>
              <a:rPr lang="en-US" sz="3200" b="1" dirty="0" smtClean="0">
                <a:solidFill>
                  <a:schemeClr val="accent6">
                    <a:lumMod val="60000"/>
                    <a:lumOff val="40000"/>
                  </a:schemeClr>
                </a:solidFill>
                <a:latin typeface="Greek2" panose="00000400000000000000" pitchFamily="2" charset="0"/>
              </a:rPr>
              <a:t>h </a:t>
            </a:r>
            <a:r>
              <a:rPr lang="en-US" sz="3200" b="1" dirty="0" err="1" smtClean="0">
                <a:solidFill>
                  <a:schemeClr val="accent6">
                    <a:lumMod val="60000"/>
                    <a:lumOff val="40000"/>
                  </a:schemeClr>
                </a:solidFill>
                <a:latin typeface="Greek2" panose="00000400000000000000" pitchFamily="2" charset="0"/>
              </a:rPr>
              <a:t>pisti</a:t>
            </a:r>
            <a:r>
              <a:rPr lang="en-US" sz="3200" b="1" dirty="0" err="1">
                <a:solidFill>
                  <a:schemeClr val="accent6">
                    <a:lumMod val="60000"/>
                    <a:lumOff val="40000"/>
                  </a:schemeClr>
                </a:solidFill>
              </a:rPr>
              <a:t>s</a:t>
            </a:r>
            <a:r>
              <a:rPr lang="en-US" sz="3200" b="1" dirty="0">
                <a:solidFill>
                  <a:schemeClr val="accent6">
                    <a:lumMod val="60000"/>
                    <a:lumOff val="40000"/>
                  </a:schemeClr>
                </a:solidFill>
              </a:rPr>
              <a:t> </a:t>
            </a:r>
            <a:r>
              <a:rPr lang="en-US" sz="3200" b="1" dirty="0" err="1" smtClean="0">
                <a:solidFill>
                  <a:schemeClr val="accent6">
                    <a:lumMod val="60000"/>
                    <a:lumOff val="40000"/>
                  </a:schemeClr>
                </a:solidFill>
                <a:latin typeface="Greek2" panose="00000400000000000000" pitchFamily="2" charset="0"/>
              </a:rPr>
              <a:t>autou</a:t>
            </a:r>
            <a:r>
              <a:rPr lang="en-US" sz="3200" b="1" dirty="0" smtClean="0">
                <a:solidFill>
                  <a:schemeClr val="accent6">
                    <a:lumMod val="60000"/>
                    <a:lumOff val="40000"/>
                  </a:schemeClr>
                </a:solidFill>
                <a:latin typeface="Greek2" panose="00000400000000000000" pitchFamily="2" charset="0"/>
              </a:rPr>
              <a:t> </a:t>
            </a:r>
            <a:r>
              <a:rPr lang="en-US" sz="3200" b="1" dirty="0" err="1" smtClean="0">
                <a:solidFill>
                  <a:srgbClr val="FF0000"/>
                </a:solidFill>
                <a:latin typeface="Greek2" panose="00000400000000000000" pitchFamily="2" charset="0"/>
              </a:rPr>
              <a:t>ei</a:t>
            </a:r>
            <a:r>
              <a:rPr lang="en-US" sz="3200" b="1" dirty="0" err="1" smtClean="0">
                <a:solidFill>
                  <a:srgbClr val="FF0000"/>
                </a:solidFill>
              </a:rPr>
              <a:t>s</a:t>
            </a:r>
            <a:r>
              <a:rPr lang="en-US" sz="3200" b="1" dirty="0" smtClean="0">
                <a:solidFill>
                  <a:srgbClr val="FFFF00"/>
                </a:solidFill>
                <a:latin typeface="Greek2" panose="00000400000000000000" pitchFamily="2" charset="0"/>
              </a:rPr>
              <a:t> </a:t>
            </a:r>
            <a:r>
              <a:rPr lang="en-US" sz="3200" b="1" dirty="0" err="1" smtClean="0">
                <a:solidFill>
                  <a:srgbClr val="FFFF00"/>
                </a:solidFill>
                <a:latin typeface="Greek2" panose="00000400000000000000" pitchFamily="2" charset="0"/>
              </a:rPr>
              <a:t>dikaiosunhn</a:t>
            </a:r>
            <a:endParaRPr lang="en-US" sz="3200" b="1" dirty="0" smtClean="0">
              <a:solidFill>
                <a:srgbClr val="FFFF00"/>
              </a:solidFill>
              <a:latin typeface="Greek2" panose="00000400000000000000" pitchFamily="2" charset="0"/>
            </a:endParaRPr>
          </a:p>
          <a:p>
            <a:endParaRPr lang="en-US" sz="3200" b="1" dirty="0">
              <a:solidFill>
                <a:srgbClr val="FFFF00"/>
              </a:solidFill>
              <a:latin typeface="Greek2" panose="00000400000000000000" pitchFamily="2" charset="0"/>
            </a:endParaRPr>
          </a:p>
          <a:p>
            <a:r>
              <a:rPr lang="en-US" sz="3200" dirty="0" smtClean="0">
                <a:solidFill>
                  <a:schemeClr val="bg1">
                    <a:lumMod val="95000"/>
                  </a:schemeClr>
                </a:solidFill>
              </a:rPr>
              <a:t>		   </a:t>
            </a:r>
            <a:r>
              <a:rPr lang="en-US" sz="3200" b="1" dirty="0" smtClean="0">
                <a:solidFill>
                  <a:schemeClr val="accent6">
                    <a:lumMod val="60000"/>
                    <a:lumOff val="40000"/>
                  </a:schemeClr>
                </a:solidFill>
              </a:rPr>
              <a:t>a person believes </a:t>
            </a:r>
            <a:r>
              <a:rPr lang="en-US" sz="3200" dirty="0" smtClean="0">
                <a:solidFill>
                  <a:schemeClr val="bg1">
                    <a:lumMod val="95000"/>
                  </a:schemeClr>
                </a:solidFill>
              </a:rPr>
              <a:t>resulting in  </a:t>
            </a:r>
            <a:r>
              <a:rPr lang="en-US" sz="3200" b="1" dirty="0" smtClean="0">
                <a:solidFill>
                  <a:srgbClr val="FFFF00"/>
                </a:solidFill>
              </a:rPr>
              <a:t>right.</a:t>
            </a:r>
          </a:p>
          <a:p>
            <a:r>
              <a:rPr lang="en-US" sz="3200" dirty="0" smtClean="0">
                <a:solidFill>
                  <a:schemeClr val="bg1">
                    <a:lumMod val="95000"/>
                  </a:schemeClr>
                </a:solidFill>
                <a:latin typeface="Greek2" panose="00000400000000000000" pitchFamily="2" charset="0"/>
              </a:rPr>
              <a:t>             </a:t>
            </a:r>
            <a:r>
              <a:rPr lang="en-US" sz="3200" b="1" dirty="0" err="1" smtClean="0">
                <a:solidFill>
                  <a:schemeClr val="accent6">
                    <a:lumMod val="60000"/>
                    <a:lumOff val="40000"/>
                  </a:schemeClr>
                </a:solidFill>
                <a:latin typeface="Greek2" panose="00000400000000000000" pitchFamily="2" charset="0"/>
              </a:rPr>
              <a:t>pisteuetai</a:t>
            </a:r>
            <a:r>
              <a:rPr lang="en-US" sz="3200" b="1" dirty="0" smtClean="0">
                <a:solidFill>
                  <a:schemeClr val="accent6">
                    <a:lumMod val="60000"/>
                    <a:lumOff val="40000"/>
                  </a:schemeClr>
                </a:solidFill>
                <a:latin typeface="Greek2" panose="00000400000000000000" pitchFamily="2" charset="0"/>
              </a:rPr>
              <a:t> </a:t>
            </a:r>
            <a:r>
              <a:rPr lang="en-US" sz="3200" dirty="0" smtClean="0">
                <a:solidFill>
                  <a:schemeClr val="bg1">
                    <a:lumMod val="95000"/>
                  </a:schemeClr>
                </a:solidFill>
                <a:latin typeface="Greek2" panose="00000400000000000000" pitchFamily="2" charset="0"/>
              </a:rPr>
              <a:t>        </a:t>
            </a:r>
            <a:r>
              <a:rPr lang="en-US" sz="3200" dirty="0" err="1" smtClean="0">
                <a:solidFill>
                  <a:schemeClr val="bg1">
                    <a:lumMod val="95000"/>
                  </a:schemeClr>
                </a:solidFill>
                <a:latin typeface="Greek2" panose="00000400000000000000" pitchFamily="2" charset="0"/>
              </a:rPr>
              <a:t>ei</a:t>
            </a:r>
            <a:r>
              <a:rPr lang="en-US" sz="3200" dirty="0" err="1" smtClean="0">
                <a:solidFill>
                  <a:schemeClr val="bg1">
                    <a:lumMod val="95000"/>
                  </a:schemeClr>
                </a:solidFill>
              </a:rPr>
              <a:t>s</a:t>
            </a:r>
            <a:r>
              <a:rPr lang="en-US" sz="3200" dirty="0" smtClean="0">
                <a:solidFill>
                  <a:schemeClr val="bg1">
                    <a:lumMod val="95000"/>
                  </a:schemeClr>
                </a:solidFill>
                <a:latin typeface="Greek2" panose="00000400000000000000" pitchFamily="2" charset="0"/>
              </a:rPr>
              <a:t>       </a:t>
            </a:r>
            <a:r>
              <a:rPr lang="en-US" sz="3200" b="1" dirty="0" err="1" smtClean="0">
                <a:solidFill>
                  <a:srgbClr val="FFFF00"/>
                </a:solidFill>
                <a:latin typeface="Greek2" panose="00000400000000000000" pitchFamily="2" charset="0"/>
              </a:rPr>
              <a:t>dikai</a:t>
            </a:r>
            <a:r>
              <a:rPr lang="en-US" sz="3200" b="1" dirty="0" smtClean="0">
                <a:solidFill>
                  <a:srgbClr val="FFFF00"/>
                </a:solidFill>
                <a:latin typeface="Greek2" panose="00000400000000000000" pitchFamily="2" charset="0"/>
              </a:rPr>
              <a:t>.</a:t>
            </a:r>
            <a:endParaRPr lang="en-US" sz="3200" b="1" dirty="0" smtClean="0">
              <a:solidFill>
                <a:srgbClr val="FFFF00"/>
              </a:solidFill>
            </a:endParaRPr>
          </a:p>
          <a:p>
            <a:r>
              <a:rPr lang="en-US" sz="3200" b="1" dirty="0" smtClean="0">
                <a:solidFill>
                  <a:srgbClr val="FFFF00"/>
                </a:solidFill>
                <a:latin typeface="Greek2" panose="00000400000000000000" pitchFamily="2" charset="0"/>
              </a:rPr>
              <a:t> </a:t>
            </a:r>
            <a:endParaRPr lang="en-US" sz="3200" b="1" dirty="0" smtClean="0">
              <a:solidFill>
                <a:srgbClr val="FFFF00"/>
              </a:solidFill>
            </a:endParaRPr>
          </a:p>
          <a:p>
            <a:endParaRPr lang="en-US" sz="3200" b="1" dirty="0" smtClean="0">
              <a:solidFill>
                <a:schemeClr val="bg1">
                  <a:lumMod val="95000"/>
                </a:schemeClr>
              </a:solidFill>
            </a:endParaRPr>
          </a:p>
        </p:txBody>
      </p:sp>
    </p:spTree>
    <p:extLst>
      <p:ext uri="{BB962C8B-B14F-4D97-AF65-F5344CB8AC3E}">
        <p14:creationId xmlns:p14="http://schemas.microsoft.com/office/powerpoint/2010/main" val="18380621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524315"/>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p>
          <a:p>
            <a:endParaRPr lang="en-US" sz="3200" dirty="0" smtClean="0">
              <a:solidFill>
                <a:schemeClr val="bg1">
                  <a:lumMod val="95000"/>
                </a:schemeClr>
              </a:solidFill>
            </a:endParaRPr>
          </a:p>
          <a:p>
            <a:r>
              <a:rPr lang="en-US" sz="3200" dirty="0" smtClean="0">
                <a:solidFill>
                  <a:schemeClr val="bg1">
                    <a:lumMod val="95000"/>
                  </a:schemeClr>
                </a:solidFill>
              </a:rPr>
              <a:t>is credited    </a:t>
            </a:r>
            <a:r>
              <a:rPr lang="en-US" sz="3200" b="1" dirty="0" smtClean="0">
                <a:solidFill>
                  <a:schemeClr val="accent6">
                    <a:lumMod val="60000"/>
                    <a:lumOff val="40000"/>
                  </a:schemeClr>
                </a:solidFill>
              </a:rPr>
              <a:t>his faith   </a:t>
            </a:r>
            <a:r>
              <a:rPr lang="en-US" sz="3200" dirty="0" smtClean="0">
                <a:solidFill>
                  <a:schemeClr val="bg1">
                    <a:lumMod val="95000"/>
                  </a:schemeClr>
                </a:solidFill>
              </a:rPr>
              <a:t>              </a:t>
            </a:r>
            <a:r>
              <a:rPr lang="en-US" sz="3200" b="1" dirty="0" smtClean="0">
                <a:solidFill>
                  <a:srgbClr val="FF0000"/>
                </a:solidFill>
              </a:rPr>
              <a:t>as</a:t>
            </a:r>
            <a:r>
              <a:rPr lang="en-US" sz="3200" b="1" dirty="0" smtClean="0">
                <a:solidFill>
                  <a:srgbClr val="FFFF00"/>
                </a:solidFill>
              </a:rPr>
              <a:t>   righteousness</a:t>
            </a:r>
            <a:r>
              <a:rPr lang="en-US" sz="3200" b="1" dirty="0" smtClean="0">
                <a:solidFill>
                  <a:srgbClr val="FFFF00"/>
                </a:solidFill>
                <a:latin typeface="Greek2" panose="00000400000000000000" pitchFamily="2" charset="0"/>
              </a:rPr>
              <a:t> </a:t>
            </a:r>
          </a:p>
          <a:p>
            <a:r>
              <a:rPr lang="en-US" sz="3200" dirty="0" err="1" smtClean="0">
                <a:solidFill>
                  <a:schemeClr val="bg1">
                    <a:lumMod val="95000"/>
                  </a:schemeClr>
                </a:solidFill>
                <a:latin typeface="Greek2" panose="00000400000000000000" pitchFamily="2" charset="0"/>
              </a:rPr>
              <a:t>logizetai</a:t>
            </a:r>
            <a:r>
              <a:rPr lang="en-US" sz="3200" dirty="0" smtClean="0">
                <a:solidFill>
                  <a:schemeClr val="bg1">
                    <a:lumMod val="95000"/>
                  </a:schemeClr>
                </a:solidFill>
                <a:latin typeface="Greek2" panose="00000400000000000000" pitchFamily="2" charset="0"/>
              </a:rPr>
              <a:t>  </a:t>
            </a:r>
            <a:r>
              <a:rPr lang="en-US" sz="3200" b="1" dirty="0" smtClean="0">
                <a:solidFill>
                  <a:schemeClr val="accent6">
                    <a:lumMod val="60000"/>
                    <a:lumOff val="40000"/>
                  </a:schemeClr>
                </a:solidFill>
                <a:latin typeface="Greek2" panose="00000400000000000000" pitchFamily="2" charset="0"/>
              </a:rPr>
              <a:t>h </a:t>
            </a:r>
            <a:r>
              <a:rPr lang="en-US" sz="3200" b="1" dirty="0" err="1" smtClean="0">
                <a:solidFill>
                  <a:schemeClr val="accent6">
                    <a:lumMod val="60000"/>
                    <a:lumOff val="40000"/>
                  </a:schemeClr>
                </a:solidFill>
                <a:latin typeface="Greek2" panose="00000400000000000000" pitchFamily="2" charset="0"/>
              </a:rPr>
              <a:t>pisti</a:t>
            </a:r>
            <a:r>
              <a:rPr lang="en-US" sz="3200" b="1" dirty="0" err="1">
                <a:solidFill>
                  <a:schemeClr val="accent6">
                    <a:lumMod val="60000"/>
                    <a:lumOff val="40000"/>
                  </a:schemeClr>
                </a:solidFill>
              </a:rPr>
              <a:t>s</a:t>
            </a:r>
            <a:r>
              <a:rPr lang="en-US" sz="3200" b="1" dirty="0">
                <a:solidFill>
                  <a:schemeClr val="accent6">
                    <a:lumMod val="60000"/>
                    <a:lumOff val="40000"/>
                  </a:schemeClr>
                </a:solidFill>
              </a:rPr>
              <a:t> </a:t>
            </a:r>
            <a:r>
              <a:rPr lang="en-US" sz="3200" b="1" dirty="0" err="1" smtClean="0">
                <a:solidFill>
                  <a:schemeClr val="accent6">
                    <a:lumMod val="60000"/>
                    <a:lumOff val="40000"/>
                  </a:schemeClr>
                </a:solidFill>
                <a:latin typeface="Greek2" panose="00000400000000000000" pitchFamily="2" charset="0"/>
              </a:rPr>
              <a:t>autou</a:t>
            </a:r>
            <a:r>
              <a:rPr lang="en-US" sz="3200" b="1" dirty="0" smtClean="0">
                <a:solidFill>
                  <a:schemeClr val="accent6">
                    <a:lumMod val="60000"/>
                    <a:lumOff val="40000"/>
                  </a:schemeClr>
                </a:solidFill>
                <a:latin typeface="Greek2" panose="00000400000000000000" pitchFamily="2" charset="0"/>
              </a:rPr>
              <a:t> </a:t>
            </a:r>
            <a:r>
              <a:rPr lang="en-US" sz="3200" b="1" dirty="0" err="1" smtClean="0">
                <a:solidFill>
                  <a:srgbClr val="FF0000"/>
                </a:solidFill>
                <a:latin typeface="Greek2" panose="00000400000000000000" pitchFamily="2" charset="0"/>
              </a:rPr>
              <a:t>ei</a:t>
            </a:r>
            <a:r>
              <a:rPr lang="en-US" sz="3200" b="1" dirty="0" err="1" smtClean="0">
                <a:solidFill>
                  <a:srgbClr val="FF0000"/>
                </a:solidFill>
              </a:rPr>
              <a:t>s</a:t>
            </a:r>
            <a:r>
              <a:rPr lang="en-US" sz="3200" b="1" dirty="0" smtClean="0">
                <a:solidFill>
                  <a:srgbClr val="FFFF00"/>
                </a:solidFill>
                <a:latin typeface="Greek2" panose="00000400000000000000" pitchFamily="2" charset="0"/>
              </a:rPr>
              <a:t> </a:t>
            </a:r>
            <a:r>
              <a:rPr lang="en-US" sz="3200" b="1" dirty="0" err="1" smtClean="0">
                <a:solidFill>
                  <a:srgbClr val="FFFF00"/>
                </a:solidFill>
                <a:latin typeface="Greek2" panose="00000400000000000000" pitchFamily="2" charset="0"/>
              </a:rPr>
              <a:t>dikaiosunhn</a:t>
            </a:r>
            <a:endParaRPr lang="en-US" sz="3200" b="1" dirty="0" smtClean="0">
              <a:solidFill>
                <a:srgbClr val="FFFF00"/>
              </a:solidFill>
              <a:latin typeface="Greek2" panose="00000400000000000000" pitchFamily="2" charset="0"/>
            </a:endParaRPr>
          </a:p>
          <a:p>
            <a:endParaRPr lang="en-US" sz="3200" b="1" dirty="0">
              <a:solidFill>
                <a:srgbClr val="FFFF00"/>
              </a:solidFill>
              <a:latin typeface="Greek2" panose="00000400000000000000" pitchFamily="2" charset="0"/>
            </a:endParaRPr>
          </a:p>
          <a:p>
            <a:r>
              <a:rPr lang="en-US" sz="3200" dirty="0" smtClean="0">
                <a:solidFill>
                  <a:schemeClr val="bg1">
                    <a:lumMod val="95000"/>
                  </a:schemeClr>
                </a:solidFill>
              </a:rPr>
              <a:t>		   </a:t>
            </a:r>
            <a:r>
              <a:rPr lang="en-US" sz="3200" b="1" dirty="0" smtClean="0">
                <a:solidFill>
                  <a:schemeClr val="accent6">
                    <a:lumMod val="60000"/>
                    <a:lumOff val="40000"/>
                  </a:schemeClr>
                </a:solidFill>
              </a:rPr>
              <a:t>a person believes </a:t>
            </a:r>
            <a:r>
              <a:rPr lang="en-US" sz="3200" dirty="0" smtClean="0">
                <a:solidFill>
                  <a:schemeClr val="bg1">
                    <a:lumMod val="95000"/>
                  </a:schemeClr>
                </a:solidFill>
              </a:rPr>
              <a:t>resulting in  </a:t>
            </a:r>
            <a:r>
              <a:rPr lang="en-US" sz="3200" b="1" dirty="0" smtClean="0">
                <a:solidFill>
                  <a:srgbClr val="FFFF00"/>
                </a:solidFill>
              </a:rPr>
              <a:t>right.</a:t>
            </a:r>
          </a:p>
          <a:p>
            <a:r>
              <a:rPr lang="en-US" sz="3200" dirty="0" smtClean="0">
                <a:solidFill>
                  <a:schemeClr val="bg1">
                    <a:lumMod val="95000"/>
                  </a:schemeClr>
                </a:solidFill>
                <a:latin typeface="Greek2" panose="00000400000000000000" pitchFamily="2" charset="0"/>
              </a:rPr>
              <a:t>             </a:t>
            </a:r>
            <a:r>
              <a:rPr lang="en-US" sz="3200" b="1" dirty="0" err="1" smtClean="0">
                <a:solidFill>
                  <a:schemeClr val="accent6">
                    <a:lumMod val="60000"/>
                    <a:lumOff val="40000"/>
                  </a:schemeClr>
                </a:solidFill>
                <a:latin typeface="Greek2" panose="00000400000000000000" pitchFamily="2" charset="0"/>
              </a:rPr>
              <a:t>pisteuetai</a:t>
            </a:r>
            <a:r>
              <a:rPr lang="en-US" sz="3200" b="1" dirty="0" smtClean="0">
                <a:solidFill>
                  <a:schemeClr val="accent6">
                    <a:lumMod val="60000"/>
                    <a:lumOff val="40000"/>
                  </a:schemeClr>
                </a:solidFill>
                <a:latin typeface="Greek2" panose="00000400000000000000" pitchFamily="2" charset="0"/>
              </a:rPr>
              <a:t> </a:t>
            </a:r>
            <a:r>
              <a:rPr lang="en-US" sz="3200" dirty="0" smtClean="0">
                <a:solidFill>
                  <a:schemeClr val="bg1">
                    <a:lumMod val="95000"/>
                  </a:schemeClr>
                </a:solidFill>
                <a:latin typeface="Greek2" panose="00000400000000000000" pitchFamily="2" charset="0"/>
              </a:rPr>
              <a:t>        </a:t>
            </a:r>
            <a:r>
              <a:rPr lang="en-US" sz="3200" b="1" dirty="0" err="1" smtClean="0">
                <a:solidFill>
                  <a:srgbClr val="FF0000"/>
                </a:solidFill>
                <a:latin typeface="Greek2" panose="00000400000000000000" pitchFamily="2" charset="0"/>
              </a:rPr>
              <a:t>ei</a:t>
            </a:r>
            <a:r>
              <a:rPr lang="en-US" sz="3200" b="1" dirty="0" err="1" smtClean="0">
                <a:solidFill>
                  <a:srgbClr val="FF0000"/>
                </a:solidFill>
              </a:rPr>
              <a:t>s</a:t>
            </a:r>
            <a:r>
              <a:rPr lang="en-US" sz="3200" b="1" dirty="0" smtClean="0">
                <a:solidFill>
                  <a:srgbClr val="FF0000"/>
                </a:solidFill>
                <a:latin typeface="Greek2" panose="00000400000000000000" pitchFamily="2" charset="0"/>
              </a:rPr>
              <a:t> </a:t>
            </a:r>
            <a:r>
              <a:rPr lang="en-US" sz="3200" dirty="0" smtClean="0">
                <a:solidFill>
                  <a:schemeClr val="bg1">
                    <a:lumMod val="95000"/>
                  </a:schemeClr>
                </a:solidFill>
                <a:latin typeface="Greek2" panose="00000400000000000000" pitchFamily="2" charset="0"/>
              </a:rPr>
              <a:t>      </a:t>
            </a:r>
            <a:r>
              <a:rPr lang="en-US" sz="3200" b="1" dirty="0" err="1" smtClean="0">
                <a:solidFill>
                  <a:srgbClr val="FFFF00"/>
                </a:solidFill>
                <a:latin typeface="Greek2" panose="00000400000000000000" pitchFamily="2" charset="0"/>
              </a:rPr>
              <a:t>dikai</a:t>
            </a:r>
            <a:r>
              <a:rPr lang="en-US" sz="3200" b="1" dirty="0" smtClean="0">
                <a:solidFill>
                  <a:srgbClr val="FFFF00"/>
                </a:solidFill>
                <a:latin typeface="Greek2" panose="00000400000000000000" pitchFamily="2" charset="0"/>
              </a:rPr>
              <a:t>.</a:t>
            </a:r>
            <a:endParaRPr lang="en-US" sz="3200" b="1" dirty="0" smtClean="0">
              <a:solidFill>
                <a:srgbClr val="FFFF00"/>
              </a:solidFill>
            </a:endParaRPr>
          </a:p>
          <a:p>
            <a:r>
              <a:rPr lang="en-US" sz="3200" b="1" dirty="0" smtClean="0">
                <a:solidFill>
                  <a:srgbClr val="FFFF00"/>
                </a:solidFill>
                <a:latin typeface="Greek2" panose="00000400000000000000" pitchFamily="2" charset="0"/>
              </a:rPr>
              <a:t> </a:t>
            </a:r>
            <a:endParaRPr lang="en-US" sz="3200" b="1" dirty="0" smtClean="0">
              <a:solidFill>
                <a:srgbClr val="FFFF00"/>
              </a:solidFill>
            </a:endParaRPr>
          </a:p>
          <a:p>
            <a:endParaRPr lang="en-US" sz="3200" b="1" dirty="0" smtClean="0">
              <a:solidFill>
                <a:schemeClr val="bg1">
                  <a:lumMod val="95000"/>
                </a:schemeClr>
              </a:solidFill>
            </a:endParaRPr>
          </a:p>
        </p:txBody>
      </p:sp>
    </p:spTree>
    <p:extLst>
      <p:ext uri="{BB962C8B-B14F-4D97-AF65-F5344CB8AC3E}">
        <p14:creationId xmlns:p14="http://schemas.microsoft.com/office/powerpoint/2010/main" val="38813695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4524315"/>
          </a:xfrm>
          <a:prstGeom prst="rect">
            <a:avLst/>
          </a:prstGeom>
          <a:noFill/>
        </p:spPr>
        <p:txBody>
          <a:bodyPr wrap="square" rtlCol="0">
            <a:spAutoFit/>
          </a:bodyPr>
          <a:lstStyle/>
          <a:p>
            <a:r>
              <a:rPr lang="en-US" sz="3200" b="1" dirty="0" smtClean="0">
                <a:solidFill>
                  <a:schemeClr val="bg1">
                    <a:lumMod val="95000"/>
                  </a:schemeClr>
                </a:solidFill>
              </a:rPr>
              <a:t>But is our faith our righteousness?</a:t>
            </a:r>
          </a:p>
          <a:p>
            <a:endParaRPr lang="en-US" sz="3200" dirty="0" smtClean="0">
              <a:solidFill>
                <a:schemeClr val="bg1">
                  <a:lumMod val="95000"/>
                </a:schemeClr>
              </a:solidFill>
            </a:endParaRPr>
          </a:p>
          <a:p>
            <a:r>
              <a:rPr lang="en-US" sz="3200" dirty="0" smtClean="0">
                <a:solidFill>
                  <a:schemeClr val="bg1">
                    <a:lumMod val="95000"/>
                  </a:schemeClr>
                </a:solidFill>
              </a:rPr>
              <a:t>is credited    </a:t>
            </a:r>
            <a:r>
              <a:rPr lang="en-US" sz="3200" b="1" dirty="0" smtClean="0">
                <a:solidFill>
                  <a:schemeClr val="accent6">
                    <a:lumMod val="60000"/>
                    <a:lumOff val="40000"/>
                  </a:schemeClr>
                </a:solidFill>
              </a:rPr>
              <a:t>his faith   </a:t>
            </a:r>
            <a:r>
              <a:rPr lang="en-US" sz="3200" dirty="0" smtClean="0">
                <a:solidFill>
                  <a:schemeClr val="bg1">
                    <a:lumMod val="95000"/>
                  </a:schemeClr>
                </a:solidFill>
              </a:rPr>
              <a:t>              </a:t>
            </a:r>
            <a:r>
              <a:rPr lang="en-US" sz="3200" b="1" dirty="0" smtClean="0">
                <a:solidFill>
                  <a:srgbClr val="FF0000"/>
                </a:solidFill>
              </a:rPr>
              <a:t>as</a:t>
            </a:r>
            <a:r>
              <a:rPr lang="en-US" sz="3200" b="1" dirty="0" smtClean="0">
                <a:solidFill>
                  <a:srgbClr val="FFFF00"/>
                </a:solidFill>
              </a:rPr>
              <a:t>   righteousness</a:t>
            </a:r>
            <a:r>
              <a:rPr lang="en-US" sz="3200" b="1" dirty="0" smtClean="0">
                <a:solidFill>
                  <a:srgbClr val="FFFF00"/>
                </a:solidFill>
                <a:latin typeface="Greek2" panose="00000400000000000000" pitchFamily="2" charset="0"/>
              </a:rPr>
              <a:t> </a:t>
            </a:r>
          </a:p>
          <a:p>
            <a:r>
              <a:rPr lang="en-US" sz="3200" dirty="0" err="1" smtClean="0">
                <a:solidFill>
                  <a:schemeClr val="bg1">
                    <a:lumMod val="95000"/>
                  </a:schemeClr>
                </a:solidFill>
                <a:latin typeface="Greek2" panose="00000400000000000000" pitchFamily="2" charset="0"/>
              </a:rPr>
              <a:t>logizetai</a:t>
            </a:r>
            <a:r>
              <a:rPr lang="en-US" sz="3200" dirty="0" smtClean="0">
                <a:solidFill>
                  <a:schemeClr val="bg1">
                    <a:lumMod val="95000"/>
                  </a:schemeClr>
                </a:solidFill>
                <a:latin typeface="Greek2" panose="00000400000000000000" pitchFamily="2" charset="0"/>
              </a:rPr>
              <a:t>  </a:t>
            </a:r>
            <a:r>
              <a:rPr lang="en-US" sz="3200" b="1" dirty="0" smtClean="0">
                <a:solidFill>
                  <a:schemeClr val="accent6">
                    <a:lumMod val="60000"/>
                    <a:lumOff val="40000"/>
                  </a:schemeClr>
                </a:solidFill>
                <a:latin typeface="Greek2" panose="00000400000000000000" pitchFamily="2" charset="0"/>
              </a:rPr>
              <a:t>h </a:t>
            </a:r>
            <a:r>
              <a:rPr lang="en-US" sz="3200" b="1" dirty="0" err="1" smtClean="0">
                <a:solidFill>
                  <a:schemeClr val="accent6">
                    <a:lumMod val="60000"/>
                    <a:lumOff val="40000"/>
                  </a:schemeClr>
                </a:solidFill>
                <a:latin typeface="Greek2" panose="00000400000000000000" pitchFamily="2" charset="0"/>
              </a:rPr>
              <a:t>pisti</a:t>
            </a:r>
            <a:r>
              <a:rPr lang="en-US" sz="3200" b="1" dirty="0" err="1">
                <a:solidFill>
                  <a:schemeClr val="accent6">
                    <a:lumMod val="60000"/>
                    <a:lumOff val="40000"/>
                  </a:schemeClr>
                </a:solidFill>
              </a:rPr>
              <a:t>s</a:t>
            </a:r>
            <a:r>
              <a:rPr lang="en-US" sz="3200" b="1" dirty="0">
                <a:solidFill>
                  <a:schemeClr val="accent6">
                    <a:lumMod val="60000"/>
                    <a:lumOff val="40000"/>
                  </a:schemeClr>
                </a:solidFill>
              </a:rPr>
              <a:t> </a:t>
            </a:r>
            <a:r>
              <a:rPr lang="en-US" sz="3200" b="1" dirty="0" err="1" smtClean="0">
                <a:solidFill>
                  <a:schemeClr val="accent6">
                    <a:lumMod val="60000"/>
                    <a:lumOff val="40000"/>
                  </a:schemeClr>
                </a:solidFill>
                <a:latin typeface="Greek2" panose="00000400000000000000" pitchFamily="2" charset="0"/>
              </a:rPr>
              <a:t>autou</a:t>
            </a:r>
            <a:r>
              <a:rPr lang="en-US" sz="3200" b="1" dirty="0" smtClean="0">
                <a:solidFill>
                  <a:schemeClr val="accent6">
                    <a:lumMod val="60000"/>
                    <a:lumOff val="40000"/>
                  </a:schemeClr>
                </a:solidFill>
                <a:latin typeface="Greek2" panose="00000400000000000000" pitchFamily="2" charset="0"/>
              </a:rPr>
              <a:t> </a:t>
            </a:r>
            <a:r>
              <a:rPr lang="en-US" sz="3200" b="1" dirty="0" err="1" smtClean="0">
                <a:solidFill>
                  <a:srgbClr val="FF0000"/>
                </a:solidFill>
                <a:latin typeface="Greek2" panose="00000400000000000000" pitchFamily="2" charset="0"/>
              </a:rPr>
              <a:t>ei</a:t>
            </a:r>
            <a:r>
              <a:rPr lang="en-US" sz="3200" b="1" dirty="0" err="1" smtClean="0">
                <a:solidFill>
                  <a:srgbClr val="FF0000"/>
                </a:solidFill>
              </a:rPr>
              <a:t>s</a:t>
            </a:r>
            <a:r>
              <a:rPr lang="en-US" sz="3200" b="1" dirty="0" smtClean="0">
                <a:solidFill>
                  <a:srgbClr val="FFFF00"/>
                </a:solidFill>
                <a:latin typeface="Greek2" panose="00000400000000000000" pitchFamily="2" charset="0"/>
              </a:rPr>
              <a:t> </a:t>
            </a:r>
            <a:r>
              <a:rPr lang="en-US" sz="3200" b="1" dirty="0" err="1" smtClean="0">
                <a:solidFill>
                  <a:srgbClr val="FFFF00"/>
                </a:solidFill>
                <a:latin typeface="Greek2" panose="00000400000000000000" pitchFamily="2" charset="0"/>
              </a:rPr>
              <a:t>dikaiosunhn</a:t>
            </a:r>
            <a:endParaRPr lang="en-US" sz="3200" b="1" dirty="0" smtClean="0">
              <a:solidFill>
                <a:srgbClr val="FFFF00"/>
              </a:solidFill>
              <a:latin typeface="Greek2" panose="00000400000000000000" pitchFamily="2" charset="0"/>
            </a:endParaRPr>
          </a:p>
          <a:p>
            <a:endParaRPr lang="en-US" sz="3200" b="1" dirty="0">
              <a:solidFill>
                <a:srgbClr val="FFFF00"/>
              </a:solidFill>
              <a:latin typeface="Greek2" panose="00000400000000000000" pitchFamily="2" charset="0"/>
            </a:endParaRPr>
          </a:p>
          <a:p>
            <a:r>
              <a:rPr lang="en-US" sz="3200" dirty="0" smtClean="0">
                <a:solidFill>
                  <a:schemeClr val="bg1">
                    <a:lumMod val="95000"/>
                  </a:schemeClr>
                </a:solidFill>
              </a:rPr>
              <a:t>		   </a:t>
            </a:r>
            <a:r>
              <a:rPr lang="en-US" sz="3200" b="1" dirty="0" smtClean="0">
                <a:solidFill>
                  <a:schemeClr val="accent6">
                    <a:lumMod val="60000"/>
                    <a:lumOff val="40000"/>
                  </a:schemeClr>
                </a:solidFill>
              </a:rPr>
              <a:t>a person believes </a:t>
            </a:r>
            <a:r>
              <a:rPr lang="en-US" sz="3200" b="1" dirty="0" smtClean="0">
                <a:solidFill>
                  <a:srgbClr val="FF0000"/>
                </a:solidFill>
              </a:rPr>
              <a:t>resulting in</a:t>
            </a:r>
            <a:r>
              <a:rPr lang="en-US" sz="3200" dirty="0" smtClean="0">
                <a:solidFill>
                  <a:schemeClr val="bg1">
                    <a:lumMod val="95000"/>
                  </a:schemeClr>
                </a:solidFill>
              </a:rPr>
              <a:t>  </a:t>
            </a:r>
            <a:r>
              <a:rPr lang="en-US" sz="3200" b="1" dirty="0" smtClean="0">
                <a:solidFill>
                  <a:srgbClr val="FFFF00"/>
                </a:solidFill>
              </a:rPr>
              <a:t>right.</a:t>
            </a:r>
          </a:p>
          <a:p>
            <a:r>
              <a:rPr lang="en-US" sz="3200" dirty="0" smtClean="0">
                <a:solidFill>
                  <a:schemeClr val="bg1">
                    <a:lumMod val="95000"/>
                  </a:schemeClr>
                </a:solidFill>
                <a:latin typeface="Greek2" panose="00000400000000000000" pitchFamily="2" charset="0"/>
              </a:rPr>
              <a:t>             </a:t>
            </a:r>
            <a:r>
              <a:rPr lang="en-US" sz="3200" b="1" dirty="0" err="1" smtClean="0">
                <a:solidFill>
                  <a:schemeClr val="accent6">
                    <a:lumMod val="60000"/>
                    <a:lumOff val="40000"/>
                  </a:schemeClr>
                </a:solidFill>
                <a:latin typeface="Greek2" panose="00000400000000000000" pitchFamily="2" charset="0"/>
              </a:rPr>
              <a:t>pisteuetai</a:t>
            </a:r>
            <a:r>
              <a:rPr lang="en-US" sz="3200" b="1" dirty="0" smtClean="0">
                <a:solidFill>
                  <a:schemeClr val="accent6">
                    <a:lumMod val="60000"/>
                    <a:lumOff val="40000"/>
                  </a:schemeClr>
                </a:solidFill>
                <a:latin typeface="Greek2" panose="00000400000000000000" pitchFamily="2" charset="0"/>
              </a:rPr>
              <a:t> </a:t>
            </a:r>
            <a:r>
              <a:rPr lang="en-US" sz="3200" dirty="0" smtClean="0">
                <a:solidFill>
                  <a:schemeClr val="bg1">
                    <a:lumMod val="95000"/>
                  </a:schemeClr>
                </a:solidFill>
                <a:latin typeface="Greek2" panose="00000400000000000000" pitchFamily="2" charset="0"/>
              </a:rPr>
              <a:t>        </a:t>
            </a:r>
            <a:r>
              <a:rPr lang="en-US" sz="3200" b="1" dirty="0" err="1" smtClean="0">
                <a:solidFill>
                  <a:srgbClr val="FF0000"/>
                </a:solidFill>
                <a:latin typeface="Greek2" panose="00000400000000000000" pitchFamily="2" charset="0"/>
              </a:rPr>
              <a:t>ei</a:t>
            </a:r>
            <a:r>
              <a:rPr lang="en-US" sz="3200" b="1" dirty="0" err="1" smtClean="0">
                <a:solidFill>
                  <a:srgbClr val="FF0000"/>
                </a:solidFill>
              </a:rPr>
              <a:t>s</a:t>
            </a:r>
            <a:r>
              <a:rPr lang="en-US" sz="3200" b="1" dirty="0" smtClean="0">
                <a:solidFill>
                  <a:srgbClr val="FF0000"/>
                </a:solidFill>
                <a:latin typeface="Greek2" panose="00000400000000000000" pitchFamily="2" charset="0"/>
              </a:rPr>
              <a:t> </a:t>
            </a:r>
            <a:r>
              <a:rPr lang="en-US" sz="3200" dirty="0" smtClean="0">
                <a:solidFill>
                  <a:schemeClr val="bg1">
                    <a:lumMod val="95000"/>
                  </a:schemeClr>
                </a:solidFill>
                <a:latin typeface="Greek2" panose="00000400000000000000" pitchFamily="2" charset="0"/>
              </a:rPr>
              <a:t>      </a:t>
            </a:r>
            <a:r>
              <a:rPr lang="en-US" sz="3200" b="1" dirty="0" err="1" smtClean="0">
                <a:solidFill>
                  <a:srgbClr val="FFFF00"/>
                </a:solidFill>
                <a:latin typeface="Greek2" panose="00000400000000000000" pitchFamily="2" charset="0"/>
              </a:rPr>
              <a:t>dikai</a:t>
            </a:r>
            <a:r>
              <a:rPr lang="en-US" sz="3200" b="1" dirty="0" smtClean="0">
                <a:solidFill>
                  <a:srgbClr val="FFFF00"/>
                </a:solidFill>
                <a:latin typeface="Greek2" panose="00000400000000000000" pitchFamily="2" charset="0"/>
              </a:rPr>
              <a:t>.</a:t>
            </a:r>
            <a:endParaRPr lang="en-US" sz="3200" b="1" dirty="0" smtClean="0">
              <a:solidFill>
                <a:srgbClr val="FFFF00"/>
              </a:solidFill>
            </a:endParaRPr>
          </a:p>
          <a:p>
            <a:r>
              <a:rPr lang="en-US" sz="3200" b="1" dirty="0" smtClean="0">
                <a:solidFill>
                  <a:srgbClr val="FFFF00"/>
                </a:solidFill>
                <a:latin typeface="Greek2" panose="00000400000000000000" pitchFamily="2" charset="0"/>
              </a:rPr>
              <a:t> </a:t>
            </a:r>
            <a:endParaRPr lang="en-US" sz="3200" b="1" dirty="0" smtClean="0">
              <a:solidFill>
                <a:srgbClr val="FFFF00"/>
              </a:solidFill>
            </a:endParaRPr>
          </a:p>
          <a:p>
            <a:endParaRPr lang="en-US" sz="3200" b="1" dirty="0" smtClean="0">
              <a:solidFill>
                <a:schemeClr val="bg1">
                  <a:lumMod val="95000"/>
                </a:schemeClr>
              </a:solidFill>
            </a:endParaRPr>
          </a:p>
        </p:txBody>
      </p:sp>
    </p:spTree>
    <p:extLst>
      <p:ext uri="{BB962C8B-B14F-4D97-AF65-F5344CB8AC3E}">
        <p14:creationId xmlns:p14="http://schemas.microsoft.com/office/powerpoint/2010/main" val="37442104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54315"/>
            <a:ext cx="9525000" cy="714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9475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54315"/>
            <a:ext cx="9525000" cy="71403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57942" y="-1238250"/>
            <a:ext cx="7652657" cy="3231654"/>
          </a:xfrm>
          <a:prstGeom prst="rect">
            <a:avLst/>
          </a:prstGeom>
          <a:noFill/>
        </p:spPr>
        <p:txBody>
          <a:bodyPr wrap="square" rtlCol="0">
            <a:spAutoFit/>
          </a:bodyPr>
          <a:lstStyle/>
          <a:p>
            <a:endParaRPr lang="en-US" sz="3600" b="1" dirty="0" smtClean="0">
              <a:solidFill>
                <a:schemeClr val="bg1"/>
              </a:solidFill>
            </a:endParaRPr>
          </a:p>
          <a:p>
            <a:endParaRPr lang="en-US" sz="3600" b="1" dirty="0">
              <a:solidFill>
                <a:schemeClr val="bg1"/>
              </a:solidFill>
            </a:endParaRPr>
          </a:p>
          <a:p>
            <a:endParaRPr lang="en-US" sz="3600" b="1" dirty="0" smtClean="0">
              <a:solidFill>
                <a:schemeClr val="bg1"/>
              </a:solidFill>
            </a:endParaRPr>
          </a:p>
          <a:p>
            <a:r>
              <a:rPr lang="en-US" sz="4800" b="1" dirty="0" smtClean="0">
                <a:solidFill>
                  <a:schemeClr val="bg1"/>
                </a:solidFill>
              </a:rPr>
              <a:t>What in this picture is like my faith? </a:t>
            </a:r>
            <a:endParaRPr lang="en-US" sz="4800" b="1" dirty="0">
              <a:solidFill>
                <a:schemeClr val="bg1"/>
              </a:solidFill>
            </a:endParaRPr>
          </a:p>
        </p:txBody>
      </p:sp>
    </p:spTree>
    <p:extLst>
      <p:ext uri="{BB962C8B-B14F-4D97-AF65-F5344CB8AC3E}">
        <p14:creationId xmlns:p14="http://schemas.microsoft.com/office/powerpoint/2010/main" val="8264039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957"/>
            <a:ext cx="9635608" cy="54221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590550"/>
            <a:ext cx="8534400" cy="646331"/>
          </a:xfrm>
          <a:prstGeom prst="rect">
            <a:avLst/>
          </a:prstGeom>
          <a:noFill/>
        </p:spPr>
        <p:txBody>
          <a:bodyPr wrap="square" rtlCol="0">
            <a:spAutoFit/>
          </a:bodyPr>
          <a:lstStyle/>
          <a:p>
            <a:r>
              <a:rPr lang="en-US" sz="3600" b="1" dirty="0" smtClean="0">
                <a:solidFill>
                  <a:schemeClr val="bg1"/>
                </a:solidFill>
              </a:rPr>
              <a:t>What is justification?</a:t>
            </a:r>
          </a:p>
        </p:txBody>
      </p:sp>
    </p:spTree>
    <p:extLst>
      <p:ext uri="{BB962C8B-B14F-4D97-AF65-F5344CB8AC3E}">
        <p14:creationId xmlns:p14="http://schemas.microsoft.com/office/powerpoint/2010/main" val="1463684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957"/>
            <a:ext cx="9635608" cy="54221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590550"/>
            <a:ext cx="8534400" cy="3600986"/>
          </a:xfrm>
          <a:prstGeom prst="rect">
            <a:avLst/>
          </a:prstGeom>
          <a:noFill/>
        </p:spPr>
        <p:txBody>
          <a:bodyPr wrap="square" rtlCol="0">
            <a:spAutoFit/>
          </a:bodyPr>
          <a:lstStyle/>
          <a:p>
            <a:r>
              <a:rPr lang="en-US" sz="3600" b="1" dirty="0" smtClean="0">
                <a:solidFill>
                  <a:schemeClr val="bg1"/>
                </a:solidFill>
              </a:rPr>
              <a:t>What is justification?</a:t>
            </a:r>
          </a:p>
          <a:p>
            <a:endParaRPr lang="en-US" sz="3200" dirty="0">
              <a:solidFill>
                <a:schemeClr val="bg1"/>
              </a:solidFill>
            </a:endParaRPr>
          </a:p>
          <a:p>
            <a:r>
              <a:rPr lang="en-US" sz="4000" b="1" dirty="0" smtClean="0">
                <a:solidFill>
                  <a:schemeClr val="bg1"/>
                </a:solidFill>
              </a:rPr>
              <a:t>Justification is God’s righteous declaration that we, though ungodly in ourselves, stand entirely righteous before Him. </a:t>
            </a:r>
            <a:endParaRPr lang="en-US" sz="4000" b="1" dirty="0">
              <a:solidFill>
                <a:schemeClr val="bg1"/>
              </a:solidFill>
            </a:endParaRPr>
          </a:p>
        </p:txBody>
      </p:sp>
    </p:spTree>
    <p:extLst>
      <p:ext uri="{BB962C8B-B14F-4D97-AF65-F5344CB8AC3E}">
        <p14:creationId xmlns:p14="http://schemas.microsoft.com/office/powerpoint/2010/main" val="34835674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957"/>
            <a:ext cx="9635608" cy="54221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590550"/>
            <a:ext cx="8534400" cy="1692771"/>
          </a:xfrm>
          <a:prstGeom prst="rect">
            <a:avLst/>
          </a:prstGeom>
          <a:noFill/>
        </p:spPr>
        <p:txBody>
          <a:bodyPr wrap="square" rtlCol="0">
            <a:spAutoFit/>
          </a:bodyPr>
          <a:lstStyle/>
          <a:p>
            <a:r>
              <a:rPr lang="en-US" sz="3600" b="1" dirty="0" smtClean="0">
                <a:solidFill>
                  <a:schemeClr val="bg1"/>
                </a:solidFill>
              </a:rPr>
              <a:t>Upon what righteous basis may God justify the ungodly?</a:t>
            </a:r>
          </a:p>
          <a:p>
            <a:endParaRPr lang="en-US" sz="3200" dirty="0">
              <a:solidFill>
                <a:schemeClr val="bg1"/>
              </a:solidFill>
            </a:endParaRPr>
          </a:p>
        </p:txBody>
      </p:sp>
    </p:spTree>
    <p:extLst>
      <p:ext uri="{BB962C8B-B14F-4D97-AF65-F5344CB8AC3E}">
        <p14:creationId xmlns:p14="http://schemas.microsoft.com/office/powerpoint/2010/main" val="2040678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957"/>
            <a:ext cx="9635608" cy="54221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590550"/>
            <a:ext cx="8534400" cy="4154984"/>
          </a:xfrm>
          <a:prstGeom prst="rect">
            <a:avLst/>
          </a:prstGeom>
          <a:noFill/>
        </p:spPr>
        <p:txBody>
          <a:bodyPr wrap="square" rtlCol="0">
            <a:spAutoFit/>
          </a:bodyPr>
          <a:lstStyle/>
          <a:p>
            <a:r>
              <a:rPr lang="en-US" sz="3600" b="1" dirty="0" smtClean="0">
                <a:solidFill>
                  <a:schemeClr val="bg1"/>
                </a:solidFill>
              </a:rPr>
              <a:t>Upon what righteous basis may God justify the ungodly?</a:t>
            </a:r>
          </a:p>
          <a:p>
            <a:endParaRPr lang="en-US" sz="3200" dirty="0">
              <a:solidFill>
                <a:schemeClr val="bg1"/>
              </a:solidFill>
            </a:endParaRPr>
          </a:p>
          <a:p>
            <a:r>
              <a:rPr lang="en-US" sz="4000" b="1" dirty="0" smtClean="0">
                <a:solidFill>
                  <a:schemeClr val="bg1"/>
                </a:solidFill>
              </a:rPr>
              <a:t>The only righteous basis upon which God may justify the ungodly is by imputing unto them Christ’s very own sinless righteousness. </a:t>
            </a:r>
            <a:endParaRPr lang="en-US" sz="4000" b="1" dirty="0">
              <a:solidFill>
                <a:schemeClr val="bg1"/>
              </a:solidFill>
            </a:endParaRPr>
          </a:p>
        </p:txBody>
      </p:sp>
    </p:spTree>
    <p:extLst>
      <p:ext uri="{BB962C8B-B14F-4D97-AF65-F5344CB8AC3E}">
        <p14:creationId xmlns:p14="http://schemas.microsoft.com/office/powerpoint/2010/main" val="204067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1200329"/>
          </a:xfrm>
          <a:prstGeom prst="rect">
            <a:avLst/>
          </a:prstGeom>
          <a:noFill/>
        </p:spPr>
        <p:txBody>
          <a:bodyPr wrap="square" rtlCol="0">
            <a:spAutoFit/>
          </a:bodyPr>
          <a:lstStyle/>
          <a:p>
            <a:r>
              <a:rPr lang="en-US" sz="3600" b="1" dirty="0" smtClean="0">
                <a:solidFill>
                  <a:schemeClr val="bg1">
                    <a:lumMod val="95000"/>
                  </a:schemeClr>
                </a:solidFill>
              </a:rPr>
              <a:t>  I.  What justification is not:</a:t>
            </a:r>
          </a:p>
          <a:p>
            <a:r>
              <a:rPr lang="en-US" sz="3600" b="1" dirty="0" smtClean="0">
                <a:solidFill>
                  <a:schemeClr val="bg1">
                    <a:lumMod val="95000"/>
                  </a:schemeClr>
                </a:solidFill>
              </a:rPr>
              <a:t>      A.</a:t>
            </a:r>
            <a:r>
              <a:rPr lang="en-US" sz="3600" b="1" dirty="0">
                <a:solidFill>
                  <a:schemeClr val="bg1">
                    <a:lumMod val="95000"/>
                  </a:schemeClr>
                </a:solidFill>
              </a:rPr>
              <a:t> </a:t>
            </a:r>
            <a:r>
              <a:rPr lang="en-US" sz="3600" b="1" dirty="0" smtClean="0">
                <a:solidFill>
                  <a:schemeClr val="bg1">
                    <a:lumMod val="95000"/>
                  </a:schemeClr>
                </a:solidFill>
              </a:rPr>
              <a:t> It is not exoneration</a:t>
            </a:r>
            <a:r>
              <a:rPr lang="en-US" sz="3600" b="1" dirty="0" smtClean="0">
                <a:solidFill>
                  <a:schemeClr val="bg1">
                    <a:lumMod val="95000"/>
                  </a:schemeClr>
                </a:solidFill>
              </a:rPr>
              <a:t>.</a:t>
            </a:r>
            <a:endParaRPr lang="en-US" sz="3600" b="1" dirty="0" smtClean="0">
              <a:solidFill>
                <a:schemeClr val="bg1">
                  <a:lumMod val="95000"/>
                </a:schemeClr>
              </a:solidFill>
            </a:endParaRPr>
          </a:p>
        </p:txBody>
      </p:sp>
      <p:pic>
        <p:nvPicPr>
          <p:cNvPr id="5"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830149"/>
            <a:ext cx="3581400" cy="201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238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1754326"/>
          </a:xfrm>
          <a:prstGeom prst="rect">
            <a:avLst/>
          </a:prstGeom>
          <a:noFill/>
        </p:spPr>
        <p:txBody>
          <a:bodyPr wrap="square" rtlCol="0">
            <a:spAutoFit/>
          </a:bodyPr>
          <a:lstStyle/>
          <a:p>
            <a:r>
              <a:rPr lang="en-US" sz="3600" b="1" dirty="0" smtClean="0">
                <a:solidFill>
                  <a:schemeClr val="bg1">
                    <a:lumMod val="95000"/>
                  </a:schemeClr>
                </a:solidFill>
              </a:rPr>
              <a:t>  I.  What justification is not:</a:t>
            </a:r>
          </a:p>
          <a:p>
            <a:r>
              <a:rPr lang="en-US" sz="3600" b="1" dirty="0" smtClean="0">
                <a:solidFill>
                  <a:schemeClr val="bg1">
                    <a:lumMod val="95000"/>
                  </a:schemeClr>
                </a:solidFill>
              </a:rPr>
              <a:t>      A.</a:t>
            </a:r>
            <a:r>
              <a:rPr lang="en-US" sz="3600" b="1" dirty="0">
                <a:solidFill>
                  <a:schemeClr val="bg1">
                    <a:lumMod val="95000"/>
                  </a:schemeClr>
                </a:solidFill>
              </a:rPr>
              <a:t> </a:t>
            </a:r>
            <a:r>
              <a:rPr lang="en-US" sz="3600" b="1" dirty="0" smtClean="0">
                <a:solidFill>
                  <a:schemeClr val="bg1">
                    <a:lumMod val="95000"/>
                  </a:schemeClr>
                </a:solidFill>
              </a:rPr>
              <a:t> It is not exoneration.</a:t>
            </a:r>
          </a:p>
          <a:p>
            <a:r>
              <a:rPr lang="en-US" sz="3600" b="1" dirty="0" smtClean="0">
                <a:solidFill>
                  <a:schemeClr val="bg1">
                    <a:lumMod val="95000"/>
                  </a:schemeClr>
                </a:solidFill>
              </a:rPr>
              <a:t>      B.  It is not absolution</a:t>
            </a:r>
            <a:r>
              <a:rPr lang="en-US" sz="3600" b="1" dirty="0" smtClean="0">
                <a:solidFill>
                  <a:schemeClr val="bg1">
                    <a:lumMod val="95000"/>
                  </a:schemeClr>
                </a:solidFill>
              </a:rPr>
              <a:t>.</a:t>
            </a:r>
            <a:endParaRPr lang="en-US" sz="3600" b="1" dirty="0" smtClean="0">
              <a:solidFill>
                <a:schemeClr val="bg1">
                  <a:lumMod val="95000"/>
                </a:schemeClr>
              </a:solidFill>
            </a:endParaRPr>
          </a:p>
        </p:txBody>
      </p:sp>
      <p:pic>
        <p:nvPicPr>
          <p:cNvPr id="5"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830149"/>
            <a:ext cx="3581400" cy="201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33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2" y="0"/>
            <a:ext cx="9281716"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33350"/>
            <a:ext cx="8610600" cy="2308324"/>
          </a:xfrm>
          <a:prstGeom prst="rect">
            <a:avLst/>
          </a:prstGeom>
          <a:noFill/>
        </p:spPr>
        <p:txBody>
          <a:bodyPr wrap="square" rtlCol="0">
            <a:spAutoFit/>
          </a:bodyPr>
          <a:lstStyle/>
          <a:p>
            <a:r>
              <a:rPr lang="en-US" sz="3600" b="1" dirty="0" smtClean="0">
                <a:solidFill>
                  <a:schemeClr val="bg1">
                    <a:lumMod val="95000"/>
                  </a:schemeClr>
                </a:solidFill>
              </a:rPr>
              <a:t>  I.  What justification is not:</a:t>
            </a:r>
          </a:p>
          <a:p>
            <a:r>
              <a:rPr lang="en-US" sz="3600" b="1" dirty="0" smtClean="0">
                <a:solidFill>
                  <a:schemeClr val="bg1">
                    <a:lumMod val="95000"/>
                  </a:schemeClr>
                </a:solidFill>
              </a:rPr>
              <a:t>      A.</a:t>
            </a:r>
            <a:r>
              <a:rPr lang="en-US" sz="3600" b="1" dirty="0">
                <a:solidFill>
                  <a:schemeClr val="bg1">
                    <a:lumMod val="95000"/>
                  </a:schemeClr>
                </a:solidFill>
              </a:rPr>
              <a:t> </a:t>
            </a:r>
            <a:r>
              <a:rPr lang="en-US" sz="3600" b="1" dirty="0" smtClean="0">
                <a:solidFill>
                  <a:schemeClr val="bg1">
                    <a:lumMod val="95000"/>
                  </a:schemeClr>
                </a:solidFill>
              </a:rPr>
              <a:t> It is not exoneration.</a:t>
            </a:r>
          </a:p>
          <a:p>
            <a:r>
              <a:rPr lang="en-US" sz="3600" b="1" dirty="0" smtClean="0">
                <a:solidFill>
                  <a:schemeClr val="bg1">
                    <a:lumMod val="95000"/>
                  </a:schemeClr>
                </a:solidFill>
              </a:rPr>
              <a:t>      B.  It is not absolution.</a:t>
            </a:r>
          </a:p>
          <a:p>
            <a:r>
              <a:rPr lang="en-US" sz="3600" b="1" dirty="0">
                <a:solidFill>
                  <a:schemeClr val="bg1">
                    <a:lumMod val="95000"/>
                  </a:schemeClr>
                </a:solidFill>
              </a:rPr>
              <a:t> </a:t>
            </a:r>
            <a:r>
              <a:rPr lang="en-US" sz="3600" b="1" dirty="0" smtClean="0">
                <a:solidFill>
                  <a:schemeClr val="bg1">
                    <a:lumMod val="95000"/>
                  </a:schemeClr>
                </a:solidFill>
              </a:rPr>
              <a:t>     C.  It is not transformation.</a:t>
            </a:r>
          </a:p>
        </p:txBody>
      </p:sp>
      <p:pic>
        <p:nvPicPr>
          <p:cNvPr id="5"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830149"/>
            <a:ext cx="3581400" cy="201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33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1180</Words>
  <Application>Microsoft Office PowerPoint</Application>
  <PresentationFormat>On-screen Show (16:9)</PresentationFormat>
  <Paragraphs>385</Paragraphs>
  <Slides>68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Mark Minnick</cp:lastModifiedBy>
  <cp:revision>36</cp:revision>
  <dcterms:created xsi:type="dcterms:W3CDTF">2018-11-10T15:51:20Z</dcterms:created>
  <dcterms:modified xsi:type="dcterms:W3CDTF">2018-11-11T21:29:00Z</dcterms:modified>
</cp:coreProperties>
</file>